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8" r:id="rId3"/>
    <p:sldId id="259" r:id="rId4"/>
    <p:sldId id="308" r:id="rId5"/>
    <p:sldId id="264" r:id="rId6"/>
    <p:sldId id="322" r:id="rId7"/>
    <p:sldId id="312" r:id="rId8"/>
    <p:sldId id="265" r:id="rId9"/>
    <p:sldId id="301" r:id="rId10"/>
    <p:sldId id="314" r:id="rId11"/>
    <p:sldId id="323" r:id="rId12"/>
    <p:sldId id="297" r:id="rId13"/>
    <p:sldId id="321" r:id="rId14"/>
    <p:sldId id="324" r:id="rId15"/>
    <p:sldId id="325" r:id="rId16"/>
    <p:sldId id="319" r:id="rId17"/>
    <p:sldId id="326" r:id="rId18"/>
    <p:sldId id="327" r:id="rId19"/>
    <p:sldId id="320" r:id="rId20"/>
    <p:sldId id="329" r:id="rId21"/>
    <p:sldId id="328" r:id="rId22"/>
    <p:sldId id="331" r:id="rId23"/>
    <p:sldId id="330" r:id="rId24"/>
    <p:sldId id="317" r:id="rId25"/>
    <p:sldId id="318" r:id="rId26"/>
    <p:sldId id="332" r:id="rId27"/>
    <p:sldId id="309" r:id="rId28"/>
    <p:sldId id="304" r:id="rId29"/>
    <p:sldId id="311" r:id="rId30"/>
    <p:sldId id="278" r:id="rId31"/>
  </p:sldIdLst>
  <p:sldSz cx="9144000" cy="5143500" type="screen16x9"/>
  <p:notesSz cx="6858000" cy="9144000"/>
  <p:embeddedFontLst>
    <p:embeddedFont>
      <p:font typeface="Barlow Light" panose="00000400000000000000" pitchFamily="2" charset="0"/>
      <p:regular r:id="rId33"/>
      <p:bold r:id="rId34"/>
      <p:italic r:id="rId35"/>
      <p:boldItalic r:id="rId36"/>
    </p:embeddedFont>
    <p:embeddedFont>
      <p:font typeface="EB Garamond" panose="00000500000000000000" pitchFamily="2" charset="0"/>
      <p:regular r:id="rId37"/>
      <p:bold r:id="rId38"/>
      <p:italic r:id="rId39"/>
      <p:boldItalic r:id="rId40"/>
    </p:embeddedFont>
    <p:embeddedFont>
      <p:font typeface="Fira Sans Extra Condensed Medium" panose="020B0604020202020204" charset="0"/>
      <p:regular r:id="rId41"/>
      <p:bold r:id="rId42"/>
      <p:italic r:id="rId43"/>
      <p:boldItalic r:id="rId44"/>
    </p:embeddedFont>
    <p:embeddedFont>
      <p:font typeface="Montserrat Black" panose="00000A00000000000000" pitchFamily="2" charset="0"/>
      <p:bold r:id="rId45"/>
      <p:boldItalic r:id="rId46"/>
    </p:embeddedFont>
    <p:embeddedFont>
      <p:font typeface="Montserrat ExtraBold" panose="00000900000000000000" pitchFamily="2" charset="0"/>
      <p:bold r:id="rId47"/>
      <p:boldItalic r:id="rId48"/>
    </p:embeddedFont>
    <p:embeddedFont>
      <p:font typeface="Montserrat Light" panose="00000400000000000000" pitchFamily="2" charset="0"/>
      <p:regular r:id="rId49"/>
      <p:bold r:id="rId50"/>
      <p:italic r:id="rId51"/>
      <p:boldItalic r:id="rId52"/>
    </p:embeddedFont>
    <p:embeddedFont>
      <p:font typeface="Montserrat Medium" panose="00000600000000000000" pitchFamily="2" charset="0"/>
      <p:regular r:id="rId53"/>
      <p:bold r:id="rId54"/>
      <p:italic r:id="rId55"/>
      <p:boldItalic r:id="rId56"/>
    </p:embeddedFont>
    <p:embeddedFont>
      <p:font typeface="Squada One" panose="020B0604020202020204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3BFEA1-C416-4B5E-BD3D-F3637C6D5FC2}" v="123" dt="2022-05-30T06:54:52.843"/>
  </p1510:revLst>
</p1510:revInfo>
</file>

<file path=ppt/tableStyles.xml><?xml version="1.0" encoding="utf-8"?>
<a:tblStyleLst xmlns:a="http://schemas.openxmlformats.org/drawingml/2006/main" def="{8DBBE02D-3387-4145-B7DF-345F199F2CD3}">
  <a:tblStyle styleId="{8DBBE02D-3387-4145-B7DF-345F199F2C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1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font" Target="fonts/font23.fntdata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font" Target="fonts/font24.fntdata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font" Target="fonts/font2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ntrang.3009@gmail.com" userId="92cc79869484f207" providerId="LiveId" clId="{A33BFEA1-C416-4B5E-BD3D-F3637C6D5FC2}"/>
    <pc:docChg chg="undo custSel addSld delSld modSld sldOrd">
      <pc:chgData name="phantrang.3009@gmail.com" userId="92cc79869484f207" providerId="LiveId" clId="{A33BFEA1-C416-4B5E-BD3D-F3637C6D5FC2}" dt="2022-05-30T06:54:54.725" v="1754" actId="478"/>
      <pc:docMkLst>
        <pc:docMk/>
      </pc:docMkLst>
      <pc:sldChg chg="del">
        <pc:chgData name="phantrang.3009@gmail.com" userId="92cc79869484f207" providerId="LiveId" clId="{A33BFEA1-C416-4B5E-BD3D-F3637C6D5FC2}" dt="2022-05-27T07:13:20.869" v="478" actId="47"/>
        <pc:sldMkLst>
          <pc:docMk/>
          <pc:sldMk cId="208494936" sldId="293"/>
        </pc:sldMkLst>
      </pc:sldChg>
      <pc:sldChg chg="del">
        <pc:chgData name="phantrang.3009@gmail.com" userId="92cc79869484f207" providerId="LiveId" clId="{A33BFEA1-C416-4B5E-BD3D-F3637C6D5FC2}" dt="2022-05-27T07:13:21.936" v="479" actId="47"/>
        <pc:sldMkLst>
          <pc:docMk/>
          <pc:sldMk cId="1000730168" sldId="294"/>
        </pc:sldMkLst>
      </pc:sldChg>
      <pc:sldChg chg="del">
        <pc:chgData name="phantrang.3009@gmail.com" userId="92cc79869484f207" providerId="LiveId" clId="{A33BFEA1-C416-4B5E-BD3D-F3637C6D5FC2}" dt="2022-05-27T07:13:23.452" v="480" actId="47"/>
        <pc:sldMkLst>
          <pc:docMk/>
          <pc:sldMk cId="1049535116" sldId="295"/>
        </pc:sldMkLst>
      </pc:sldChg>
      <pc:sldChg chg="del">
        <pc:chgData name="phantrang.3009@gmail.com" userId="92cc79869484f207" providerId="LiveId" clId="{A33BFEA1-C416-4B5E-BD3D-F3637C6D5FC2}" dt="2022-05-27T07:13:27.033" v="481" actId="47"/>
        <pc:sldMkLst>
          <pc:docMk/>
          <pc:sldMk cId="3093097530" sldId="296"/>
        </pc:sldMkLst>
      </pc:sldChg>
      <pc:sldChg chg="delSp modSp mod ord modNotesTx">
        <pc:chgData name="phantrang.3009@gmail.com" userId="92cc79869484f207" providerId="LiveId" clId="{A33BFEA1-C416-4B5E-BD3D-F3637C6D5FC2}" dt="2022-05-28T15:13:24.343" v="788" actId="1076"/>
        <pc:sldMkLst>
          <pc:docMk/>
          <pc:sldMk cId="3973931734" sldId="297"/>
        </pc:sldMkLst>
        <pc:picChg chg="del mod">
          <ac:chgData name="phantrang.3009@gmail.com" userId="92cc79869484f207" providerId="LiveId" clId="{A33BFEA1-C416-4B5E-BD3D-F3637C6D5FC2}" dt="2022-05-27T07:13:43.362" v="482" actId="478"/>
          <ac:picMkLst>
            <pc:docMk/>
            <pc:sldMk cId="3973931734" sldId="297"/>
            <ac:picMk id="4" creationId="{1D303E3C-2352-76DD-02B3-49905A2B6778}"/>
          </ac:picMkLst>
        </pc:picChg>
        <pc:picChg chg="mod">
          <ac:chgData name="phantrang.3009@gmail.com" userId="92cc79869484f207" providerId="LiveId" clId="{A33BFEA1-C416-4B5E-BD3D-F3637C6D5FC2}" dt="2022-05-28T15:13:24.343" v="788" actId="1076"/>
          <ac:picMkLst>
            <pc:docMk/>
            <pc:sldMk cId="3973931734" sldId="297"/>
            <ac:picMk id="5" creationId="{CBE90B32-E4A2-C7C7-8EF8-604D49E7BFFA}"/>
          </ac:picMkLst>
        </pc:picChg>
      </pc:sldChg>
      <pc:sldChg chg="del">
        <pc:chgData name="phantrang.3009@gmail.com" userId="92cc79869484f207" providerId="LiveId" clId="{A33BFEA1-C416-4B5E-BD3D-F3637C6D5FC2}" dt="2022-05-27T07:13:19.010" v="477" actId="47"/>
        <pc:sldMkLst>
          <pc:docMk/>
          <pc:sldMk cId="4125633056" sldId="298"/>
        </pc:sldMkLst>
      </pc:sldChg>
      <pc:sldChg chg="modSp del mod">
        <pc:chgData name="phantrang.3009@gmail.com" userId="92cc79869484f207" providerId="LiveId" clId="{A33BFEA1-C416-4B5E-BD3D-F3637C6D5FC2}" dt="2022-05-28T16:13:37.509" v="1074" actId="47"/>
        <pc:sldMkLst>
          <pc:docMk/>
          <pc:sldMk cId="1954522188" sldId="299"/>
        </pc:sldMkLst>
        <pc:picChg chg="mod">
          <ac:chgData name="phantrang.3009@gmail.com" userId="92cc79869484f207" providerId="LiveId" clId="{A33BFEA1-C416-4B5E-BD3D-F3637C6D5FC2}" dt="2022-05-27T07:15:50.154" v="503" actId="1076"/>
          <ac:picMkLst>
            <pc:docMk/>
            <pc:sldMk cId="1954522188" sldId="299"/>
            <ac:picMk id="3" creationId="{1D9F74AB-6AF0-7B1B-D41A-1E3FD3C658EE}"/>
          </ac:picMkLst>
        </pc:picChg>
      </pc:sldChg>
      <pc:sldChg chg="del ord modNotesTx">
        <pc:chgData name="phantrang.3009@gmail.com" userId="92cc79869484f207" providerId="LiveId" clId="{A33BFEA1-C416-4B5E-BD3D-F3637C6D5FC2}" dt="2022-05-28T15:15:28.769" v="793" actId="47"/>
        <pc:sldMkLst>
          <pc:docMk/>
          <pc:sldMk cId="2304800650" sldId="300"/>
        </pc:sldMkLst>
      </pc:sldChg>
      <pc:sldChg chg="ord">
        <pc:chgData name="phantrang.3009@gmail.com" userId="92cc79869484f207" providerId="LiveId" clId="{A33BFEA1-C416-4B5E-BD3D-F3637C6D5FC2}" dt="2022-05-28T15:15:19.966" v="792"/>
        <pc:sldMkLst>
          <pc:docMk/>
          <pc:sldMk cId="2408491512" sldId="301"/>
        </pc:sldMkLst>
      </pc:sldChg>
      <pc:sldChg chg="del">
        <pc:chgData name="phantrang.3009@gmail.com" userId="92cc79869484f207" providerId="LiveId" clId="{A33BFEA1-C416-4B5E-BD3D-F3637C6D5FC2}" dt="2022-05-27T07:13:13.165" v="476" actId="47"/>
        <pc:sldMkLst>
          <pc:docMk/>
          <pc:sldMk cId="3254031638" sldId="302"/>
        </pc:sldMkLst>
      </pc:sldChg>
      <pc:sldChg chg="delSp modSp del mod">
        <pc:chgData name="phantrang.3009@gmail.com" userId="92cc79869484f207" providerId="LiveId" clId="{A33BFEA1-C416-4B5E-BD3D-F3637C6D5FC2}" dt="2022-05-27T08:13:39.490" v="513" actId="47"/>
        <pc:sldMkLst>
          <pc:docMk/>
          <pc:sldMk cId="3623778761" sldId="303"/>
        </pc:sldMkLst>
        <pc:picChg chg="mod">
          <ac:chgData name="phantrang.3009@gmail.com" userId="92cc79869484f207" providerId="LiveId" clId="{A33BFEA1-C416-4B5E-BD3D-F3637C6D5FC2}" dt="2022-05-26T15:55:59.557" v="17" actId="14100"/>
          <ac:picMkLst>
            <pc:docMk/>
            <pc:sldMk cId="3623778761" sldId="303"/>
            <ac:picMk id="3" creationId="{5CA3A2FE-AE98-817A-6816-B106F672D277}"/>
          </ac:picMkLst>
        </pc:picChg>
        <pc:picChg chg="del">
          <ac:chgData name="phantrang.3009@gmail.com" userId="92cc79869484f207" providerId="LiveId" clId="{A33BFEA1-C416-4B5E-BD3D-F3637C6D5FC2}" dt="2022-05-26T15:55:49.860" v="14" actId="478"/>
          <ac:picMkLst>
            <pc:docMk/>
            <pc:sldMk cId="3623778761" sldId="303"/>
            <ac:picMk id="7" creationId="{8132FC3F-E1D1-7B9A-F453-1B9457A74823}"/>
          </ac:picMkLst>
        </pc:picChg>
      </pc:sldChg>
      <pc:sldChg chg="addSp delSp modSp mod">
        <pc:chgData name="phantrang.3009@gmail.com" userId="92cc79869484f207" providerId="LiveId" clId="{A33BFEA1-C416-4B5E-BD3D-F3637C6D5FC2}" dt="2022-05-29T11:04:33.350" v="1271" actId="478"/>
        <pc:sldMkLst>
          <pc:docMk/>
          <pc:sldMk cId="4074355028" sldId="304"/>
        </pc:sldMkLst>
        <pc:picChg chg="del">
          <ac:chgData name="phantrang.3009@gmail.com" userId="92cc79869484f207" providerId="LiveId" clId="{A33BFEA1-C416-4B5E-BD3D-F3637C6D5FC2}" dt="2022-05-28T05:44:36.949" v="658" actId="478"/>
          <ac:picMkLst>
            <pc:docMk/>
            <pc:sldMk cId="4074355028" sldId="304"/>
            <ac:picMk id="3" creationId="{1D82FD5D-5B4B-C23C-7A99-1617A130F296}"/>
          </ac:picMkLst>
        </pc:picChg>
        <pc:picChg chg="add del">
          <ac:chgData name="phantrang.3009@gmail.com" userId="92cc79869484f207" providerId="LiveId" clId="{A33BFEA1-C416-4B5E-BD3D-F3637C6D5FC2}" dt="2022-05-28T05:44:42.437" v="660" actId="478"/>
          <ac:picMkLst>
            <pc:docMk/>
            <pc:sldMk cId="4074355028" sldId="304"/>
            <ac:picMk id="4" creationId="{FE30C203-D9CC-E8C1-9CF1-1309B5E300C0}"/>
          </ac:picMkLst>
        </pc:picChg>
        <pc:picChg chg="del">
          <ac:chgData name="phantrang.3009@gmail.com" userId="92cc79869484f207" providerId="LiveId" clId="{A33BFEA1-C416-4B5E-BD3D-F3637C6D5FC2}" dt="2022-05-28T05:45:35.399" v="664" actId="478"/>
          <ac:picMkLst>
            <pc:docMk/>
            <pc:sldMk cId="4074355028" sldId="304"/>
            <ac:picMk id="5" creationId="{5AE8D765-02F2-631A-7F97-3E7F1EFAF271}"/>
          </ac:picMkLst>
        </pc:picChg>
        <pc:picChg chg="add mod">
          <ac:chgData name="phantrang.3009@gmail.com" userId="92cc79869484f207" providerId="LiveId" clId="{A33BFEA1-C416-4B5E-BD3D-F3637C6D5FC2}" dt="2022-05-28T05:44:59.183" v="663" actId="1076"/>
          <ac:picMkLst>
            <pc:docMk/>
            <pc:sldMk cId="4074355028" sldId="304"/>
            <ac:picMk id="6" creationId="{35750BB4-63DC-1B43-C69A-C030822FB250}"/>
          </ac:picMkLst>
        </pc:picChg>
        <pc:picChg chg="add mod modCrop">
          <ac:chgData name="phantrang.3009@gmail.com" userId="92cc79869484f207" providerId="LiveId" clId="{A33BFEA1-C416-4B5E-BD3D-F3637C6D5FC2}" dt="2022-05-28T05:46:03.578" v="672" actId="14100"/>
          <ac:picMkLst>
            <pc:docMk/>
            <pc:sldMk cId="4074355028" sldId="304"/>
            <ac:picMk id="8" creationId="{9DF6C32D-51B7-F01C-2D06-714920E1EF23}"/>
          </ac:picMkLst>
        </pc:picChg>
        <pc:picChg chg="add del mod modCrop">
          <ac:chgData name="phantrang.3009@gmail.com" userId="92cc79869484f207" providerId="LiveId" clId="{A33BFEA1-C416-4B5E-BD3D-F3637C6D5FC2}" dt="2022-05-29T11:04:33.350" v="1271" actId="478"/>
          <ac:picMkLst>
            <pc:docMk/>
            <pc:sldMk cId="4074355028" sldId="304"/>
            <ac:picMk id="10" creationId="{9259F9D6-CF6A-9670-22F5-3382BDAE0921}"/>
          </ac:picMkLst>
        </pc:picChg>
      </pc:sldChg>
      <pc:sldChg chg="modSp del mod ord">
        <pc:chgData name="phantrang.3009@gmail.com" userId="92cc79869484f207" providerId="LiveId" clId="{A33BFEA1-C416-4B5E-BD3D-F3637C6D5FC2}" dt="2022-05-28T15:17:23.253" v="838" actId="47"/>
        <pc:sldMkLst>
          <pc:docMk/>
          <pc:sldMk cId="1935408180" sldId="305"/>
        </pc:sldMkLst>
        <pc:picChg chg="mod">
          <ac:chgData name="phantrang.3009@gmail.com" userId="92cc79869484f207" providerId="LiveId" clId="{A33BFEA1-C416-4B5E-BD3D-F3637C6D5FC2}" dt="2022-05-27T08:14:41.571" v="519" actId="1076"/>
          <ac:picMkLst>
            <pc:docMk/>
            <pc:sldMk cId="1935408180" sldId="305"/>
            <ac:picMk id="3" creationId="{0D554396-B562-403B-FFD9-3D6204A45689}"/>
          </ac:picMkLst>
        </pc:picChg>
        <pc:picChg chg="mod">
          <ac:chgData name="phantrang.3009@gmail.com" userId="92cc79869484f207" providerId="LiveId" clId="{A33BFEA1-C416-4B5E-BD3D-F3637C6D5FC2}" dt="2022-05-27T08:14:53.010" v="520" actId="1036"/>
          <ac:picMkLst>
            <pc:docMk/>
            <pc:sldMk cId="1935408180" sldId="305"/>
            <ac:picMk id="5" creationId="{C08D54F7-53AF-1A46-5C38-E73236B1D128}"/>
          </ac:picMkLst>
        </pc:picChg>
      </pc:sldChg>
      <pc:sldChg chg="del">
        <pc:chgData name="phantrang.3009@gmail.com" userId="92cc79869484f207" providerId="LiveId" clId="{A33BFEA1-C416-4B5E-BD3D-F3637C6D5FC2}" dt="2022-05-28T16:13:49.912" v="1075" actId="47"/>
        <pc:sldMkLst>
          <pc:docMk/>
          <pc:sldMk cId="2378498936" sldId="306"/>
        </pc:sldMkLst>
      </pc:sldChg>
      <pc:sldChg chg="delSp del mod ord">
        <pc:chgData name="phantrang.3009@gmail.com" userId="92cc79869484f207" providerId="LiveId" clId="{A33BFEA1-C416-4B5E-BD3D-F3637C6D5FC2}" dt="2022-05-27T08:13:04.949" v="511" actId="47"/>
        <pc:sldMkLst>
          <pc:docMk/>
          <pc:sldMk cId="1020201476" sldId="307"/>
        </pc:sldMkLst>
        <pc:spChg chg="del">
          <ac:chgData name="phantrang.3009@gmail.com" userId="92cc79869484f207" providerId="LiveId" clId="{A33BFEA1-C416-4B5E-BD3D-F3637C6D5FC2}" dt="2022-05-27T07:32:44.961" v="510" actId="478"/>
          <ac:spMkLst>
            <pc:docMk/>
            <pc:sldMk cId="1020201476" sldId="307"/>
            <ac:spMk id="7" creationId="{85B3006F-B94E-4F04-3232-19229DF255BB}"/>
          </ac:spMkLst>
        </pc:spChg>
        <pc:picChg chg="del">
          <ac:chgData name="phantrang.3009@gmail.com" userId="92cc79869484f207" providerId="LiveId" clId="{A33BFEA1-C416-4B5E-BD3D-F3637C6D5FC2}" dt="2022-05-27T07:32:37.294" v="507" actId="478"/>
          <ac:picMkLst>
            <pc:docMk/>
            <pc:sldMk cId="1020201476" sldId="307"/>
            <ac:picMk id="4" creationId="{B78AC4A6-4F4F-C57E-C1E4-AEA87B947BAC}"/>
          </ac:picMkLst>
        </pc:picChg>
        <pc:picChg chg="del">
          <ac:chgData name="phantrang.3009@gmail.com" userId="92cc79869484f207" providerId="LiveId" clId="{A33BFEA1-C416-4B5E-BD3D-F3637C6D5FC2}" dt="2022-05-27T07:32:39.379" v="508" actId="478"/>
          <ac:picMkLst>
            <pc:docMk/>
            <pc:sldMk cId="1020201476" sldId="307"/>
            <ac:picMk id="6" creationId="{2F404D1F-5777-0882-F35F-02E0DA1B7630}"/>
          </ac:picMkLst>
        </pc:picChg>
        <pc:picChg chg="del">
          <ac:chgData name="phantrang.3009@gmail.com" userId="92cc79869484f207" providerId="LiveId" clId="{A33BFEA1-C416-4B5E-BD3D-F3637C6D5FC2}" dt="2022-05-27T07:32:40.874" v="509" actId="478"/>
          <ac:picMkLst>
            <pc:docMk/>
            <pc:sldMk cId="1020201476" sldId="307"/>
            <ac:picMk id="9" creationId="{D88220A1-1683-0ED3-8F20-4FE8078CFB83}"/>
          </ac:picMkLst>
        </pc:picChg>
      </pc:sldChg>
      <pc:sldChg chg="addSp delSp modSp mod ord">
        <pc:chgData name="phantrang.3009@gmail.com" userId="92cc79869484f207" providerId="LiveId" clId="{A33BFEA1-C416-4B5E-BD3D-F3637C6D5FC2}" dt="2022-05-29T12:58:18.609" v="1748"/>
        <pc:sldMkLst>
          <pc:docMk/>
          <pc:sldMk cId="763219208" sldId="309"/>
        </pc:sldMkLst>
        <pc:spChg chg="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2" creationId="{03F24462-B213-7049-7735-D899479A1A79}"/>
          </ac:spMkLst>
        </pc:spChg>
        <pc:spChg chg="del mod">
          <ac:chgData name="phantrang.3009@gmail.com" userId="92cc79869484f207" providerId="LiveId" clId="{A33BFEA1-C416-4B5E-BD3D-F3637C6D5FC2}" dt="2022-05-29T11:22:19.764" v="1347" actId="478"/>
          <ac:spMkLst>
            <pc:docMk/>
            <pc:sldMk cId="763219208" sldId="309"/>
            <ac:spMk id="3" creationId="{058C0E42-FD9B-1F5E-0498-DA7EBF685444}"/>
          </ac:spMkLst>
        </pc:spChg>
        <pc:spChg chg="add mod">
          <ac:chgData name="phantrang.3009@gmail.com" userId="92cc79869484f207" providerId="LiveId" clId="{A33BFEA1-C416-4B5E-BD3D-F3637C6D5FC2}" dt="2022-05-29T12:58:18.609" v="1748"/>
          <ac:spMkLst>
            <pc:docMk/>
            <pc:sldMk cId="763219208" sldId="309"/>
            <ac:spMk id="3" creationId="{60C092E5-ACF2-8265-299B-467376A6525C}"/>
          </ac:spMkLst>
        </pc:spChg>
        <pc:spChg chg="add del mod">
          <ac:chgData name="phantrang.3009@gmail.com" userId="92cc79869484f207" providerId="LiveId" clId="{A33BFEA1-C416-4B5E-BD3D-F3637C6D5FC2}" dt="2022-05-29T11:22:25.777" v="1348" actId="478"/>
          <ac:spMkLst>
            <pc:docMk/>
            <pc:sldMk cId="763219208" sldId="309"/>
            <ac:spMk id="5" creationId="{40047F8A-3101-91EC-8470-A481E6AD615C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6" creationId="{03C044BB-AE98-93CF-D33F-8439AA5A1EEF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7" creationId="{2D36B8FD-DBD0-2866-F634-B32DE74990F2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8" creationId="{CB7DF851-A1A0-7027-F266-7D23B456BA33}"/>
          </ac:spMkLst>
        </pc:spChg>
        <pc:spChg chg="add del mod">
          <ac:chgData name="phantrang.3009@gmail.com" userId="92cc79869484f207" providerId="LiveId" clId="{A33BFEA1-C416-4B5E-BD3D-F3637C6D5FC2}" dt="2022-05-29T11:24:32.328" v="1473"/>
          <ac:spMkLst>
            <pc:docMk/>
            <pc:sldMk cId="763219208" sldId="309"/>
            <ac:spMk id="9" creationId="{9F8FBE16-97CD-C61B-8394-4C69ABD4CA77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10" creationId="{42AA44C9-E04C-877B-B04F-9AE34DFBBF04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11" creationId="{6451DF93-EC5E-EC2B-55B0-AF3524916A11}"/>
          </ac:spMkLst>
        </pc:spChg>
        <pc:spChg chg="add mod">
          <ac:chgData name="phantrang.3009@gmail.com" userId="92cc79869484f207" providerId="LiveId" clId="{A33BFEA1-C416-4B5E-BD3D-F3637C6D5FC2}" dt="2022-05-29T11:27:00.455" v="1635" actId="2711"/>
          <ac:spMkLst>
            <pc:docMk/>
            <pc:sldMk cId="763219208" sldId="309"/>
            <ac:spMk id="12" creationId="{BDFB0CC5-5A64-E5CD-946E-19D7314D0685}"/>
          </ac:spMkLst>
        </pc:spChg>
      </pc:sldChg>
      <pc:sldChg chg="delSp del mod">
        <pc:chgData name="phantrang.3009@gmail.com" userId="92cc79869484f207" providerId="LiveId" clId="{A33BFEA1-C416-4B5E-BD3D-F3637C6D5FC2}" dt="2022-05-27T07:15:24.255" v="496" actId="47"/>
        <pc:sldMkLst>
          <pc:docMk/>
          <pc:sldMk cId="2569924343" sldId="310"/>
        </pc:sldMkLst>
        <pc:picChg chg="del">
          <ac:chgData name="phantrang.3009@gmail.com" userId="92cc79869484f207" providerId="LiveId" clId="{A33BFEA1-C416-4B5E-BD3D-F3637C6D5FC2}" dt="2022-05-27T07:15:19.441" v="495" actId="478"/>
          <ac:picMkLst>
            <pc:docMk/>
            <pc:sldMk cId="2569924343" sldId="310"/>
            <ac:picMk id="6" creationId="{FAF909E3-446F-F1CD-E8D5-7846B196FCC6}"/>
          </ac:picMkLst>
        </pc:picChg>
      </pc:sldChg>
      <pc:sldChg chg="ord">
        <pc:chgData name="phantrang.3009@gmail.com" userId="92cc79869484f207" providerId="LiveId" clId="{A33BFEA1-C416-4B5E-BD3D-F3637C6D5FC2}" dt="2022-05-26T15:58:14.937" v="19"/>
        <pc:sldMkLst>
          <pc:docMk/>
          <pc:sldMk cId="146623662" sldId="312"/>
        </pc:sldMkLst>
      </pc:sldChg>
      <pc:sldChg chg="addSp delSp modSp new del mod">
        <pc:chgData name="phantrang.3009@gmail.com" userId="92cc79869484f207" providerId="LiveId" clId="{A33BFEA1-C416-4B5E-BD3D-F3637C6D5FC2}" dt="2022-05-27T08:13:22.904" v="512" actId="47"/>
        <pc:sldMkLst>
          <pc:docMk/>
          <pc:sldMk cId="1042128727" sldId="313"/>
        </pc:sldMkLst>
        <pc:spChg chg="del">
          <ac:chgData name="phantrang.3009@gmail.com" userId="92cc79869484f207" providerId="LiveId" clId="{A33BFEA1-C416-4B5E-BD3D-F3637C6D5FC2}" dt="2022-05-26T15:54:37.576" v="5" actId="478"/>
          <ac:spMkLst>
            <pc:docMk/>
            <pc:sldMk cId="1042128727" sldId="313"/>
            <ac:spMk id="2" creationId="{AE080B69-9E46-A34E-869D-5BE9424A640C}"/>
          </ac:spMkLst>
        </pc:spChg>
        <pc:spChg chg="del">
          <ac:chgData name="phantrang.3009@gmail.com" userId="92cc79869484f207" providerId="LiveId" clId="{A33BFEA1-C416-4B5E-BD3D-F3637C6D5FC2}" dt="2022-05-26T15:54:47.620" v="6" actId="478"/>
          <ac:spMkLst>
            <pc:docMk/>
            <pc:sldMk cId="1042128727" sldId="313"/>
            <ac:spMk id="3" creationId="{146BEFC1-4CFA-6CC5-2175-B5A277E62420}"/>
          </ac:spMkLst>
        </pc:spChg>
        <pc:picChg chg="add mod modCrop">
          <ac:chgData name="phantrang.3009@gmail.com" userId="92cc79869484f207" providerId="LiveId" clId="{A33BFEA1-C416-4B5E-BD3D-F3637C6D5FC2}" dt="2022-05-26T15:55:06.159" v="13" actId="14100"/>
          <ac:picMkLst>
            <pc:docMk/>
            <pc:sldMk cId="1042128727" sldId="313"/>
            <ac:picMk id="5" creationId="{D9043958-5461-1267-EC20-50FD0FCA0485}"/>
          </ac:picMkLst>
        </pc:picChg>
      </pc:sldChg>
      <pc:sldChg chg="addSp delSp modSp new mod ord">
        <pc:chgData name="phantrang.3009@gmail.com" userId="92cc79869484f207" providerId="LiveId" clId="{A33BFEA1-C416-4B5E-BD3D-F3637C6D5FC2}" dt="2022-05-28T15:15:14.115" v="790"/>
        <pc:sldMkLst>
          <pc:docMk/>
          <pc:sldMk cId="2764656587" sldId="314"/>
        </pc:sldMkLst>
        <pc:spChg chg="del">
          <ac:chgData name="phantrang.3009@gmail.com" userId="92cc79869484f207" providerId="LiveId" clId="{A33BFEA1-C416-4B5E-BD3D-F3637C6D5FC2}" dt="2022-05-27T05:12:18.237" v="396" actId="478"/>
          <ac:spMkLst>
            <pc:docMk/>
            <pc:sldMk cId="2764656587" sldId="314"/>
            <ac:spMk id="2" creationId="{ED9E6E84-EE92-E1F1-4AD6-83636F04A754}"/>
          </ac:spMkLst>
        </pc:spChg>
        <pc:spChg chg="del">
          <ac:chgData name="phantrang.3009@gmail.com" userId="92cc79869484f207" providerId="LiveId" clId="{A33BFEA1-C416-4B5E-BD3D-F3637C6D5FC2}" dt="2022-05-27T05:12:22.107" v="397" actId="478"/>
          <ac:spMkLst>
            <pc:docMk/>
            <pc:sldMk cId="2764656587" sldId="314"/>
            <ac:spMk id="3" creationId="{7F71F5CF-4D82-4463-A41D-704D87447C6D}"/>
          </ac:spMkLst>
        </pc:spChg>
        <pc:spChg chg="add mod">
          <ac:chgData name="phantrang.3009@gmail.com" userId="92cc79869484f207" providerId="LiveId" clId="{A33BFEA1-C416-4B5E-BD3D-F3637C6D5FC2}" dt="2022-05-27T07:15:01.153" v="494" actId="1076"/>
          <ac:spMkLst>
            <pc:docMk/>
            <pc:sldMk cId="2764656587" sldId="314"/>
            <ac:spMk id="6" creationId="{50466AAC-6006-B802-1163-4FA6787BB3F0}"/>
          </ac:spMkLst>
        </pc:spChg>
        <pc:picChg chg="add mod modCrop">
          <ac:chgData name="phantrang.3009@gmail.com" userId="92cc79869484f207" providerId="LiveId" clId="{A33BFEA1-C416-4B5E-BD3D-F3637C6D5FC2}" dt="2022-05-27T07:14:56.878" v="493" actId="1076"/>
          <ac:picMkLst>
            <pc:docMk/>
            <pc:sldMk cId="2764656587" sldId="314"/>
            <ac:picMk id="4" creationId="{145CCC4D-2932-9DD1-4CE8-465574E52950}"/>
          </ac:picMkLst>
        </pc:picChg>
        <pc:picChg chg="add del mod">
          <ac:chgData name="phantrang.3009@gmail.com" userId="92cc79869484f207" providerId="LiveId" clId="{A33BFEA1-C416-4B5E-BD3D-F3637C6D5FC2}" dt="2022-05-27T07:14:50.542" v="491" actId="478"/>
          <ac:picMkLst>
            <pc:docMk/>
            <pc:sldMk cId="2764656587" sldId="314"/>
            <ac:picMk id="5" creationId="{E6EFC6D1-2E27-3072-3579-033FD59DEC0E}"/>
          </ac:picMkLst>
        </pc:picChg>
      </pc:sldChg>
      <pc:sldChg chg="addSp modSp new del mod">
        <pc:chgData name="phantrang.3009@gmail.com" userId="92cc79869484f207" providerId="LiveId" clId="{A33BFEA1-C416-4B5E-BD3D-F3637C6D5FC2}" dt="2022-05-27T08:15:14.063" v="521" actId="47"/>
        <pc:sldMkLst>
          <pc:docMk/>
          <pc:sldMk cId="668960616" sldId="315"/>
        </pc:sldMkLst>
        <pc:spChg chg="add mod">
          <ac:chgData name="phantrang.3009@gmail.com" userId="92cc79869484f207" providerId="LiveId" clId="{A33BFEA1-C416-4B5E-BD3D-F3637C6D5FC2}" dt="2022-05-27T06:22:35.006" v="422" actId="1076"/>
          <ac:spMkLst>
            <pc:docMk/>
            <pc:sldMk cId="668960616" sldId="315"/>
            <ac:spMk id="5" creationId="{9A2ED881-D339-24F1-AD16-5CB1C4F19A66}"/>
          </ac:spMkLst>
        </pc:spChg>
        <pc:picChg chg="add mod">
          <ac:chgData name="phantrang.3009@gmail.com" userId="92cc79869484f207" providerId="LiveId" clId="{A33BFEA1-C416-4B5E-BD3D-F3637C6D5FC2}" dt="2022-05-27T06:22:27.381" v="419" actId="1076"/>
          <ac:picMkLst>
            <pc:docMk/>
            <pc:sldMk cId="668960616" sldId="315"/>
            <ac:picMk id="4" creationId="{8985D38B-4990-62A4-FAA6-1368D070F96C}"/>
          </ac:picMkLst>
        </pc:picChg>
      </pc:sldChg>
      <pc:sldChg chg="addSp delSp modSp new del mod ord">
        <pc:chgData name="phantrang.3009@gmail.com" userId="92cc79869484f207" providerId="LiveId" clId="{A33BFEA1-C416-4B5E-BD3D-F3637C6D5FC2}" dt="2022-05-27T08:16:20.633" v="522" actId="47"/>
        <pc:sldMkLst>
          <pc:docMk/>
          <pc:sldMk cId="747389989" sldId="316"/>
        </pc:sldMkLst>
        <pc:spChg chg="mod">
          <ac:chgData name="phantrang.3009@gmail.com" userId="92cc79869484f207" providerId="LiveId" clId="{A33BFEA1-C416-4B5E-BD3D-F3637C6D5FC2}" dt="2022-05-27T06:45:42.104" v="428" actId="14100"/>
          <ac:spMkLst>
            <pc:docMk/>
            <pc:sldMk cId="747389989" sldId="316"/>
            <ac:spMk id="2" creationId="{9E8AFC49-3499-B7DC-B323-034A25696545}"/>
          </ac:spMkLst>
        </pc:spChg>
        <pc:spChg chg="del">
          <ac:chgData name="phantrang.3009@gmail.com" userId="92cc79869484f207" providerId="LiveId" clId="{A33BFEA1-C416-4B5E-BD3D-F3637C6D5FC2}" dt="2022-05-27T06:45:45.098" v="429" actId="478"/>
          <ac:spMkLst>
            <pc:docMk/>
            <pc:sldMk cId="747389989" sldId="316"/>
            <ac:spMk id="3" creationId="{4A1928F5-0FE3-CE0C-B8C9-2B2F134F3323}"/>
          </ac:spMkLst>
        </pc:spChg>
        <pc:picChg chg="add mod">
          <ac:chgData name="phantrang.3009@gmail.com" userId="92cc79869484f207" providerId="LiveId" clId="{A33BFEA1-C416-4B5E-BD3D-F3637C6D5FC2}" dt="2022-05-27T06:45:24.022" v="425" actId="1076"/>
          <ac:picMkLst>
            <pc:docMk/>
            <pc:sldMk cId="747389989" sldId="316"/>
            <ac:picMk id="4" creationId="{EB505753-5D82-4FEA-12F4-1876BB4C4850}"/>
          </ac:picMkLst>
        </pc:picChg>
      </pc:sldChg>
      <pc:sldChg chg="addSp modSp new mod ord">
        <pc:chgData name="phantrang.3009@gmail.com" userId="92cc79869484f207" providerId="LiveId" clId="{A33BFEA1-C416-4B5E-BD3D-F3637C6D5FC2}" dt="2022-05-29T11:39:50.785" v="1729"/>
        <pc:sldMkLst>
          <pc:docMk/>
          <pc:sldMk cId="2681284570" sldId="317"/>
        </pc:sldMkLst>
        <pc:spChg chg="mod">
          <ac:chgData name="phantrang.3009@gmail.com" userId="92cc79869484f207" providerId="LiveId" clId="{A33BFEA1-C416-4B5E-BD3D-F3637C6D5FC2}" dt="2022-05-27T06:51:39.093" v="460" actId="20577"/>
          <ac:spMkLst>
            <pc:docMk/>
            <pc:sldMk cId="2681284570" sldId="317"/>
            <ac:spMk id="2" creationId="{C7B339B6-44FB-A1CC-6E73-0A6FD8FA6345}"/>
          </ac:spMkLst>
        </pc:spChg>
        <pc:picChg chg="add mod modCrop">
          <ac:chgData name="phantrang.3009@gmail.com" userId="92cc79869484f207" providerId="LiveId" clId="{A33BFEA1-C416-4B5E-BD3D-F3637C6D5FC2}" dt="2022-05-27T06:54:21.323" v="461" actId="1076"/>
          <ac:picMkLst>
            <pc:docMk/>
            <pc:sldMk cId="2681284570" sldId="317"/>
            <ac:picMk id="4" creationId="{9646BCA2-A7AF-06B4-81CD-5B497B4B6DDB}"/>
          </ac:picMkLst>
        </pc:picChg>
      </pc:sldChg>
      <pc:sldChg chg="addSp delSp modSp new mod ord modNotesTx">
        <pc:chgData name="phantrang.3009@gmail.com" userId="92cc79869484f207" providerId="LiveId" clId="{A33BFEA1-C416-4B5E-BD3D-F3637C6D5FC2}" dt="2022-05-29T11:39:53.783" v="1731"/>
        <pc:sldMkLst>
          <pc:docMk/>
          <pc:sldMk cId="444611531" sldId="318"/>
        </pc:sldMkLst>
        <pc:spChg chg="add mod">
          <ac:chgData name="phantrang.3009@gmail.com" userId="92cc79869484f207" providerId="LiveId" clId="{A33BFEA1-C416-4B5E-BD3D-F3637C6D5FC2}" dt="2022-05-27T06:54:30.296" v="464"/>
          <ac:spMkLst>
            <pc:docMk/>
            <pc:sldMk cId="444611531" sldId="318"/>
            <ac:spMk id="3" creationId="{1C162814-0430-955A-61C4-F982569F9317}"/>
          </ac:spMkLst>
        </pc:spChg>
        <pc:picChg chg="add mod modCrop">
          <ac:chgData name="phantrang.3009@gmail.com" userId="92cc79869484f207" providerId="LiveId" clId="{A33BFEA1-C416-4B5E-BD3D-F3637C6D5FC2}" dt="2022-05-27T06:55:28.377" v="469" actId="1076"/>
          <ac:picMkLst>
            <pc:docMk/>
            <pc:sldMk cId="444611531" sldId="318"/>
            <ac:picMk id="5" creationId="{C9D8E418-1262-67FF-947D-F924888BC2BB}"/>
          </ac:picMkLst>
        </pc:picChg>
        <pc:picChg chg="add del mod modCrop">
          <ac:chgData name="phantrang.3009@gmail.com" userId="92cc79869484f207" providerId="LiveId" clId="{A33BFEA1-C416-4B5E-BD3D-F3637C6D5FC2}" dt="2022-05-29T11:04:39.035" v="1272" actId="478"/>
          <ac:picMkLst>
            <pc:docMk/>
            <pc:sldMk cId="444611531" sldId="318"/>
            <ac:picMk id="6" creationId="{B7C597AD-4C47-10A8-198A-094C73E3FA34}"/>
          </ac:picMkLst>
        </pc:picChg>
        <pc:picChg chg="add del mod modCrop">
          <ac:chgData name="phantrang.3009@gmail.com" userId="92cc79869484f207" providerId="LiveId" clId="{A33BFEA1-C416-4B5E-BD3D-F3637C6D5FC2}" dt="2022-05-29T11:04:51.262" v="1273" actId="478"/>
          <ac:picMkLst>
            <pc:docMk/>
            <pc:sldMk cId="444611531" sldId="318"/>
            <ac:picMk id="7" creationId="{18B4DFC5-B500-A1FA-921A-6F7D07127332}"/>
          </ac:picMkLst>
        </pc:picChg>
      </pc:sldChg>
      <pc:sldChg chg="addSp delSp new mod ord">
        <pc:chgData name="phantrang.3009@gmail.com" userId="92cc79869484f207" providerId="LiveId" clId="{A33BFEA1-C416-4B5E-BD3D-F3637C6D5FC2}" dt="2022-05-28T15:16:43.728" v="832"/>
        <pc:sldMkLst>
          <pc:docMk/>
          <pc:sldMk cId="1223545182" sldId="319"/>
        </pc:sldMkLst>
        <pc:picChg chg="add del">
          <ac:chgData name="phantrang.3009@gmail.com" userId="92cc79869484f207" providerId="LiveId" clId="{A33BFEA1-C416-4B5E-BD3D-F3637C6D5FC2}" dt="2022-05-27T08:23:05.622" v="525" actId="478"/>
          <ac:picMkLst>
            <pc:docMk/>
            <pc:sldMk cId="1223545182" sldId="319"/>
            <ac:picMk id="3" creationId="{CCA4E2BB-F117-AEE7-47F7-8F8FF1A2DECB}"/>
          </ac:picMkLst>
        </pc:picChg>
        <pc:picChg chg="add">
          <ac:chgData name="phantrang.3009@gmail.com" userId="92cc79869484f207" providerId="LiveId" clId="{A33BFEA1-C416-4B5E-BD3D-F3637C6D5FC2}" dt="2022-05-27T08:23:08.660" v="526"/>
          <ac:picMkLst>
            <pc:docMk/>
            <pc:sldMk cId="1223545182" sldId="319"/>
            <ac:picMk id="4" creationId="{79D8E097-D831-FA94-BF5C-4E25C965068E}"/>
          </ac:picMkLst>
        </pc:picChg>
      </pc:sldChg>
      <pc:sldChg chg="new del">
        <pc:chgData name="phantrang.3009@gmail.com" userId="92cc79869484f207" providerId="LiveId" clId="{A33BFEA1-C416-4B5E-BD3D-F3637C6D5FC2}" dt="2022-05-27T07:16:20.853" v="506" actId="47"/>
        <pc:sldMkLst>
          <pc:docMk/>
          <pc:sldMk cId="4184253429" sldId="319"/>
        </pc:sldMkLst>
      </pc:sldChg>
      <pc:sldChg chg="addSp delSp modSp new mod ord">
        <pc:chgData name="phantrang.3009@gmail.com" userId="92cc79869484f207" providerId="LiveId" clId="{A33BFEA1-C416-4B5E-BD3D-F3637C6D5FC2}" dt="2022-05-30T06:45:32.494" v="1752" actId="255"/>
        <pc:sldMkLst>
          <pc:docMk/>
          <pc:sldMk cId="910638002" sldId="320"/>
        </pc:sldMkLst>
        <pc:spChg chg="add mod">
          <ac:chgData name="phantrang.3009@gmail.com" userId="92cc79869484f207" providerId="LiveId" clId="{A33BFEA1-C416-4B5E-BD3D-F3637C6D5FC2}" dt="2022-05-30T06:45:32.494" v="1752" actId="255"/>
          <ac:spMkLst>
            <pc:docMk/>
            <pc:sldMk cId="910638002" sldId="320"/>
            <ac:spMk id="3" creationId="{A1418056-8093-243C-969A-AA6FF555DACB}"/>
          </ac:spMkLst>
        </pc:spChg>
        <pc:picChg chg="add del mod">
          <ac:chgData name="phantrang.3009@gmail.com" userId="92cc79869484f207" providerId="LiveId" clId="{A33BFEA1-C416-4B5E-BD3D-F3637C6D5FC2}" dt="2022-05-27T08:32:39.816" v="534" actId="478"/>
          <ac:picMkLst>
            <pc:docMk/>
            <pc:sldMk cId="910638002" sldId="320"/>
            <ac:picMk id="3" creationId="{BAF90931-3817-0A7E-D701-FA5DD8576340}"/>
          </ac:picMkLst>
        </pc:picChg>
        <pc:picChg chg="add mod">
          <ac:chgData name="phantrang.3009@gmail.com" userId="92cc79869484f207" providerId="LiveId" clId="{A33BFEA1-C416-4B5E-BD3D-F3637C6D5FC2}" dt="2022-05-28T15:41:48.939" v="1028" actId="1076"/>
          <ac:picMkLst>
            <pc:docMk/>
            <pc:sldMk cId="910638002" sldId="320"/>
            <ac:picMk id="4" creationId="{C6ACC2E7-4542-7F08-C70A-A250F2FC0B70}"/>
          </ac:picMkLst>
        </pc:picChg>
      </pc:sldChg>
      <pc:sldChg chg="addSp delSp modSp new mod">
        <pc:chgData name="phantrang.3009@gmail.com" userId="92cc79869484f207" providerId="LiveId" clId="{A33BFEA1-C416-4B5E-BD3D-F3637C6D5FC2}" dt="2022-05-30T05:10:20.286" v="1750"/>
        <pc:sldMkLst>
          <pc:docMk/>
          <pc:sldMk cId="4208977313" sldId="321"/>
        </pc:sldMkLst>
        <pc:spChg chg="add mod">
          <ac:chgData name="phantrang.3009@gmail.com" userId="92cc79869484f207" providerId="LiveId" clId="{A33BFEA1-C416-4B5E-BD3D-F3637C6D5FC2}" dt="2022-05-28T12:51:51.557" v="749" actId="20577"/>
          <ac:spMkLst>
            <pc:docMk/>
            <pc:sldMk cId="4208977313" sldId="321"/>
            <ac:spMk id="5" creationId="{735F8CA3-9D28-5E7E-E339-A3BCB59093BA}"/>
          </ac:spMkLst>
        </pc:spChg>
        <pc:picChg chg="add del">
          <ac:chgData name="phantrang.3009@gmail.com" userId="92cc79869484f207" providerId="LiveId" clId="{A33BFEA1-C416-4B5E-BD3D-F3637C6D5FC2}" dt="2022-05-30T05:10:20.286" v="1750"/>
          <ac:picMkLst>
            <pc:docMk/>
            <pc:sldMk cId="4208977313" sldId="321"/>
            <ac:picMk id="3" creationId="{AA39AEB8-D9E5-C6F4-C4D4-FB085C503F47}"/>
          </ac:picMkLst>
        </pc:picChg>
        <pc:picChg chg="add mod modCrop">
          <ac:chgData name="phantrang.3009@gmail.com" userId="92cc79869484f207" providerId="LiveId" clId="{A33BFEA1-C416-4B5E-BD3D-F3637C6D5FC2}" dt="2022-05-28T12:49:41.904" v="683" actId="1076"/>
          <ac:picMkLst>
            <pc:docMk/>
            <pc:sldMk cId="4208977313" sldId="321"/>
            <ac:picMk id="4" creationId="{4C133338-34B2-8D2C-E98F-3995F5A77357}"/>
          </ac:picMkLst>
        </pc:picChg>
      </pc:sldChg>
      <pc:sldChg chg="delSp modSp new mod">
        <pc:chgData name="phantrang.3009@gmail.com" userId="92cc79869484f207" providerId="LiveId" clId="{A33BFEA1-C416-4B5E-BD3D-F3637C6D5FC2}" dt="2022-05-28T15:10:54.938" v="772" actId="1076"/>
        <pc:sldMkLst>
          <pc:docMk/>
          <pc:sldMk cId="1572891411" sldId="322"/>
        </pc:sldMkLst>
        <pc:spChg chg="del mod">
          <ac:chgData name="phantrang.3009@gmail.com" userId="92cc79869484f207" providerId="LiveId" clId="{A33BFEA1-C416-4B5E-BD3D-F3637C6D5FC2}" dt="2022-05-28T15:10:51.134" v="771" actId="478"/>
          <ac:spMkLst>
            <pc:docMk/>
            <pc:sldMk cId="1572891411" sldId="322"/>
            <ac:spMk id="2" creationId="{44B4F190-90B8-627B-67EB-F2D6E9534736}"/>
          </ac:spMkLst>
        </pc:spChg>
        <pc:spChg chg="mod">
          <ac:chgData name="phantrang.3009@gmail.com" userId="92cc79869484f207" providerId="LiveId" clId="{A33BFEA1-C416-4B5E-BD3D-F3637C6D5FC2}" dt="2022-05-28T15:10:54.938" v="772" actId="1076"/>
          <ac:spMkLst>
            <pc:docMk/>
            <pc:sldMk cId="1572891411" sldId="322"/>
            <ac:spMk id="3" creationId="{79980A42-87A4-3611-A56C-C4AA2F8DECCC}"/>
          </ac:spMkLst>
        </pc:spChg>
      </pc:sldChg>
      <pc:sldChg chg="delSp modSp new mod ord">
        <pc:chgData name="phantrang.3009@gmail.com" userId="92cc79869484f207" providerId="LiveId" clId="{A33BFEA1-C416-4B5E-BD3D-F3637C6D5FC2}" dt="2022-05-28T15:13:12.366" v="785" actId="1076"/>
        <pc:sldMkLst>
          <pc:docMk/>
          <pc:sldMk cId="403230626" sldId="323"/>
        </pc:sldMkLst>
        <pc:spChg chg="del">
          <ac:chgData name="phantrang.3009@gmail.com" userId="92cc79869484f207" providerId="LiveId" clId="{A33BFEA1-C416-4B5E-BD3D-F3637C6D5FC2}" dt="2022-05-28T15:13:08.408" v="784" actId="478"/>
          <ac:spMkLst>
            <pc:docMk/>
            <pc:sldMk cId="403230626" sldId="323"/>
            <ac:spMk id="2" creationId="{A7D3A755-A5B0-4DD2-78F8-E87E5AB10312}"/>
          </ac:spMkLst>
        </pc:spChg>
        <pc:spChg chg="mod">
          <ac:chgData name="phantrang.3009@gmail.com" userId="92cc79869484f207" providerId="LiveId" clId="{A33BFEA1-C416-4B5E-BD3D-F3637C6D5FC2}" dt="2022-05-28T15:13:12.366" v="785" actId="1076"/>
          <ac:spMkLst>
            <pc:docMk/>
            <pc:sldMk cId="403230626" sldId="323"/>
            <ac:spMk id="3" creationId="{59EE3E79-E1F2-145C-9587-8E215463069D}"/>
          </ac:spMkLst>
        </pc:spChg>
      </pc:sldChg>
      <pc:sldChg chg="delSp modSp new mod ord">
        <pc:chgData name="phantrang.3009@gmail.com" userId="92cc79869484f207" providerId="LiveId" clId="{A33BFEA1-C416-4B5E-BD3D-F3637C6D5FC2}" dt="2022-05-28T15:16:12.703" v="830" actId="20577"/>
        <pc:sldMkLst>
          <pc:docMk/>
          <pc:sldMk cId="1110862528" sldId="324"/>
        </pc:sldMkLst>
        <pc:spChg chg="del">
          <ac:chgData name="phantrang.3009@gmail.com" userId="92cc79869484f207" providerId="LiveId" clId="{A33BFEA1-C416-4B5E-BD3D-F3637C6D5FC2}" dt="2022-05-28T15:15:56.517" v="812" actId="478"/>
          <ac:spMkLst>
            <pc:docMk/>
            <pc:sldMk cId="1110862528" sldId="324"/>
            <ac:spMk id="2" creationId="{B857F56F-02EF-E3E7-BF5C-900729DE689F}"/>
          </ac:spMkLst>
        </pc:spChg>
        <pc:spChg chg="mod">
          <ac:chgData name="phantrang.3009@gmail.com" userId="92cc79869484f207" providerId="LiveId" clId="{A33BFEA1-C416-4B5E-BD3D-F3637C6D5FC2}" dt="2022-05-28T15:16:12.703" v="830" actId="20577"/>
          <ac:spMkLst>
            <pc:docMk/>
            <pc:sldMk cId="1110862528" sldId="324"/>
            <ac:spMk id="3" creationId="{3BBF0D54-2892-17E0-84B1-8F307DEB4359}"/>
          </ac:spMkLst>
        </pc:spChg>
      </pc:sldChg>
      <pc:sldChg chg="addSp delSp modSp add mod ord">
        <pc:chgData name="phantrang.3009@gmail.com" userId="92cc79869484f207" providerId="LiveId" clId="{A33BFEA1-C416-4B5E-BD3D-F3637C6D5FC2}" dt="2022-05-30T06:54:54.725" v="1754" actId="478"/>
        <pc:sldMkLst>
          <pc:docMk/>
          <pc:sldMk cId="978216495" sldId="325"/>
        </pc:sldMkLst>
        <pc:picChg chg="add del mod">
          <ac:chgData name="phantrang.3009@gmail.com" userId="92cc79869484f207" providerId="LiveId" clId="{A33BFEA1-C416-4B5E-BD3D-F3637C6D5FC2}" dt="2022-05-30T06:54:54.725" v="1754" actId="478"/>
          <ac:picMkLst>
            <pc:docMk/>
            <pc:sldMk cId="978216495" sldId="325"/>
            <ac:picMk id="5" creationId="{3059633D-8B79-CEBE-CDCF-183C1D6BC461}"/>
          </ac:picMkLst>
        </pc:picChg>
      </pc:sldChg>
      <pc:sldChg chg="addSp delSp modSp new del mod">
        <pc:chgData name="phantrang.3009@gmail.com" userId="92cc79869484f207" providerId="LiveId" clId="{A33BFEA1-C416-4B5E-BD3D-F3637C6D5FC2}" dt="2022-05-28T15:29:43.665" v="1019" actId="47"/>
        <pc:sldMkLst>
          <pc:docMk/>
          <pc:sldMk cId="2079493792" sldId="326"/>
        </pc:sldMkLst>
        <pc:spChg chg="del">
          <ac:chgData name="phantrang.3009@gmail.com" userId="92cc79869484f207" providerId="LiveId" clId="{A33BFEA1-C416-4B5E-BD3D-F3637C6D5FC2}" dt="2022-05-28T15:20:47.098" v="840" actId="478"/>
          <ac:spMkLst>
            <pc:docMk/>
            <pc:sldMk cId="2079493792" sldId="326"/>
            <ac:spMk id="2" creationId="{6899A47E-A5D6-4C98-A09F-97DEAC8DD8E0}"/>
          </ac:spMkLst>
        </pc:spChg>
        <pc:spChg chg="del">
          <ac:chgData name="phantrang.3009@gmail.com" userId="92cc79869484f207" providerId="LiveId" clId="{A33BFEA1-C416-4B5E-BD3D-F3637C6D5FC2}" dt="2022-05-28T15:20:47.098" v="840" actId="478"/>
          <ac:spMkLst>
            <pc:docMk/>
            <pc:sldMk cId="2079493792" sldId="326"/>
            <ac:spMk id="3" creationId="{72D3F031-C4D3-EFAF-E6CC-C8B3B5345E19}"/>
          </ac:spMkLst>
        </pc:spChg>
        <pc:spChg chg="add mod">
          <ac:chgData name="phantrang.3009@gmail.com" userId="92cc79869484f207" providerId="LiveId" clId="{A33BFEA1-C416-4B5E-BD3D-F3637C6D5FC2}" dt="2022-05-28T15:22:50.020" v="1017" actId="20577"/>
          <ac:spMkLst>
            <pc:docMk/>
            <pc:sldMk cId="2079493792" sldId="326"/>
            <ac:spMk id="6" creationId="{CD5211BF-C82E-07A7-546E-B68483AAA2FE}"/>
          </ac:spMkLst>
        </pc:spChg>
        <pc:picChg chg="add del mod modCrop">
          <ac:chgData name="phantrang.3009@gmail.com" userId="92cc79869484f207" providerId="LiveId" clId="{A33BFEA1-C416-4B5E-BD3D-F3637C6D5FC2}" dt="2022-05-28T15:29:41.307" v="1018" actId="478"/>
          <ac:picMkLst>
            <pc:docMk/>
            <pc:sldMk cId="2079493792" sldId="326"/>
            <ac:picMk id="5" creationId="{6C1151E2-BC04-DD77-72BA-E320AEBB0548}"/>
          </ac:picMkLst>
        </pc:picChg>
      </pc:sldChg>
      <pc:sldChg chg="addSp modSp new mod">
        <pc:chgData name="phantrang.3009@gmail.com" userId="92cc79869484f207" providerId="LiveId" clId="{A33BFEA1-C416-4B5E-BD3D-F3637C6D5FC2}" dt="2022-05-28T15:30:57.177" v="1023" actId="1076"/>
        <pc:sldMkLst>
          <pc:docMk/>
          <pc:sldMk cId="2944497326" sldId="326"/>
        </pc:sldMkLst>
        <pc:picChg chg="add mod">
          <ac:chgData name="phantrang.3009@gmail.com" userId="92cc79869484f207" providerId="LiveId" clId="{A33BFEA1-C416-4B5E-BD3D-F3637C6D5FC2}" dt="2022-05-28T15:30:57.177" v="1023" actId="1076"/>
          <ac:picMkLst>
            <pc:docMk/>
            <pc:sldMk cId="2944497326" sldId="326"/>
            <ac:picMk id="3" creationId="{CD91390C-6467-9E1F-E493-839AC2B2CAA6}"/>
          </ac:picMkLst>
        </pc:picChg>
      </pc:sldChg>
      <pc:sldChg chg="addSp modSp new mod">
        <pc:chgData name="phantrang.3009@gmail.com" userId="92cc79869484f207" providerId="LiveId" clId="{A33BFEA1-C416-4B5E-BD3D-F3637C6D5FC2}" dt="2022-05-28T15:32:01.140" v="1027" actId="1076"/>
        <pc:sldMkLst>
          <pc:docMk/>
          <pc:sldMk cId="1796122110" sldId="327"/>
        </pc:sldMkLst>
        <pc:picChg chg="add mod">
          <ac:chgData name="phantrang.3009@gmail.com" userId="92cc79869484f207" providerId="LiveId" clId="{A33BFEA1-C416-4B5E-BD3D-F3637C6D5FC2}" dt="2022-05-28T15:32:01.140" v="1027" actId="1076"/>
          <ac:picMkLst>
            <pc:docMk/>
            <pc:sldMk cId="1796122110" sldId="327"/>
            <ac:picMk id="3" creationId="{08E3B550-6A53-9491-CF95-145626DEE4CD}"/>
          </ac:picMkLst>
        </pc:picChg>
      </pc:sldChg>
      <pc:sldChg chg="addSp delSp modSp new mod">
        <pc:chgData name="phantrang.3009@gmail.com" userId="92cc79869484f207" providerId="LiveId" clId="{A33BFEA1-C416-4B5E-BD3D-F3637C6D5FC2}" dt="2022-05-29T10:34:18.335" v="1136" actId="20577"/>
        <pc:sldMkLst>
          <pc:docMk/>
          <pc:sldMk cId="8902536" sldId="328"/>
        </pc:sldMkLst>
        <pc:spChg chg="add del mod">
          <ac:chgData name="phantrang.3009@gmail.com" userId="92cc79869484f207" providerId="LiveId" clId="{A33BFEA1-C416-4B5E-BD3D-F3637C6D5FC2}" dt="2022-05-28T16:12:11.354" v="1046"/>
          <ac:spMkLst>
            <pc:docMk/>
            <pc:sldMk cId="8902536" sldId="328"/>
            <ac:spMk id="4" creationId="{D49376BE-90A6-14FA-1A3A-E8B5B4EE9F6C}"/>
          </ac:spMkLst>
        </pc:spChg>
        <pc:spChg chg="add mod">
          <ac:chgData name="phantrang.3009@gmail.com" userId="92cc79869484f207" providerId="LiveId" clId="{A33BFEA1-C416-4B5E-BD3D-F3637C6D5FC2}" dt="2022-05-29T10:34:18.335" v="1136" actId="20577"/>
          <ac:spMkLst>
            <pc:docMk/>
            <pc:sldMk cId="8902536" sldId="328"/>
            <ac:spMk id="5" creationId="{782D267D-BD4E-B387-2804-D7E13CCF7308}"/>
          </ac:spMkLst>
        </pc:spChg>
        <pc:picChg chg="add mod">
          <ac:chgData name="phantrang.3009@gmail.com" userId="92cc79869484f207" providerId="LiveId" clId="{A33BFEA1-C416-4B5E-BD3D-F3637C6D5FC2}" dt="2022-05-28T15:57:42.394" v="1034" actId="1076"/>
          <ac:picMkLst>
            <pc:docMk/>
            <pc:sldMk cId="8902536" sldId="328"/>
            <ac:picMk id="3" creationId="{7874A5D7-F96F-5D58-3A3E-295CE9B241CB}"/>
          </ac:picMkLst>
        </pc:picChg>
      </pc:sldChg>
      <pc:sldChg chg="delSp modSp new mod ord">
        <pc:chgData name="phantrang.3009@gmail.com" userId="92cc79869484f207" providerId="LiveId" clId="{A33BFEA1-C416-4B5E-BD3D-F3637C6D5FC2}" dt="2022-05-28T16:12:44.140" v="1059" actId="1076"/>
        <pc:sldMkLst>
          <pc:docMk/>
          <pc:sldMk cId="296812588" sldId="329"/>
        </pc:sldMkLst>
        <pc:spChg chg="del">
          <ac:chgData name="phantrang.3009@gmail.com" userId="92cc79869484f207" providerId="LiveId" clId="{A33BFEA1-C416-4B5E-BD3D-F3637C6D5FC2}" dt="2022-05-28T16:12:40.615" v="1058" actId="478"/>
          <ac:spMkLst>
            <pc:docMk/>
            <pc:sldMk cId="296812588" sldId="329"/>
            <ac:spMk id="2" creationId="{F5FE0E21-B4AA-6F98-65ED-49D4FE394AB8}"/>
          </ac:spMkLst>
        </pc:spChg>
        <pc:spChg chg="mod">
          <ac:chgData name="phantrang.3009@gmail.com" userId="92cc79869484f207" providerId="LiveId" clId="{A33BFEA1-C416-4B5E-BD3D-F3637C6D5FC2}" dt="2022-05-28T16:12:44.140" v="1059" actId="1076"/>
          <ac:spMkLst>
            <pc:docMk/>
            <pc:sldMk cId="296812588" sldId="329"/>
            <ac:spMk id="3" creationId="{DF85CFBA-DABE-775B-AE82-012DBD1B8EDC}"/>
          </ac:spMkLst>
        </pc:spChg>
      </pc:sldChg>
      <pc:sldChg chg="delSp modSp new mod ord">
        <pc:chgData name="phantrang.3009@gmail.com" userId="92cc79869484f207" providerId="LiveId" clId="{A33BFEA1-C416-4B5E-BD3D-F3637C6D5FC2}" dt="2022-05-28T16:13:10.495" v="1073" actId="478"/>
        <pc:sldMkLst>
          <pc:docMk/>
          <pc:sldMk cId="1843561326" sldId="330"/>
        </pc:sldMkLst>
        <pc:spChg chg="del">
          <ac:chgData name="phantrang.3009@gmail.com" userId="92cc79869484f207" providerId="LiveId" clId="{A33BFEA1-C416-4B5E-BD3D-F3637C6D5FC2}" dt="2022-05-28T16:13:10.495" v="1073" actId="478"/>
          <ac:spMkLst>
            <pc:docMk/>
            <pc:sldMk cId="1843561326" sldId="330"/>
            <ac:spMk id="2" creationId="{30293131-FB7A-21F8-C901-65C7481AC78F}"/>
          </ac:spMkLst>
        </pc:spChg>
        <pc:spChg chg="mod">
          <ac:chgData name="phantrang.3009@gmail.com" userId="92cc79869484f207" providerId="LiveId" clId="{A33BFEA1-C416-4B5E-BD3D-F3637C6D5FC2}" dt="2022-05-28T16:13:06.537" v="1072" actId="20577"/>
          <ac:spMkLst>
            <pc:docMk/>
            <pc:sldMk cId="1843561326" sldId="330"/>
            <ac:spMk id="3" creationId="{91B8C312-9DF7-E1DA-8469-8AD05163D279}"/>
          </ac:spMkLst>
        </pc:spChg>
      </pc:sldChg>
      <pc:sldChg chg="addSp modSp new mod">
        <pc:chgData name="phantrang.3009@gmail.com" userId="92cc79869484f207" providerId="LiveId" clId="{A33BFEA1-C416-4B5E-BD3D-F3637C6D5FC2}" dt="2022-05-29T10:34:06.599" v="1135" actId="20577"/>
        <pc:sldMkLst>
          <pc:docMk/>
          <pc:sldMk cId="2791578151" sldId="331"/>
        </pc:sldMkLst>
        <pc:spChg chg="add mod">
          <ac:chgData name="phantrang.3009@gmail.com" userId="92cc79869484f207" providerId="LiveId" clId="{A33BFEA1-C416-4B5E-BD3D-F3637C6D5FC2}" dt="2022-05-29T10:34:06.599" v="1135" actId="20577"/>
          <ac:spMkLst>
            <pc:docMk/>
            <pc:sldMk cId="2791578151" sldId="331"/>
            <ac:spMk id="4" creationId="{38CB0E1C-DB29-B660-4F77-834470471376}"/>
          </ac:spMkLst>
        </pc:spChg>
        <pc:picChg chg="add mod">
          <ac:chgData name="phantrang.3009@gmail.com" userId="92cc79869484f207" providerId="LiveId" clId="{A33BFEA1-C416-4B5E-BD3D-F3637C6D5FC2}" dt="2022-05-29T10:33:44.094" v="1092" actId="1076"/>
          <ac:picMkLst>
            <pc:docMk/>
            <pc:sldMk cId="2791578151" sldId="331"/>
            <ac:picMk id="3" creationId="{2E6B669A-2437-CB0C-F23D-23B2CC000AB9}"/>
          </ac:picMkLst>
        </pc:picChg>
      </pc:sldChg>
      <pc:sldChg chg="addSp delSp modSp new mod ord">
        <pc:chgData name="phantrang.3009@gmail.com" userId="92cc79869484f207" providerId="LiveId" clId="{A33BFEA1-C416-4B5E-BD3D-F3637C6D5FC2}" dt="2022-05-29T11:43:14.851" v="1746" actId="20577"/>
        <pc:sldMkLst>
          <pc:docMk/>
          <pc:sldMk cId="3597226516" sldId="332"/>
        </pc:sldMkLst>
        <pc:spChg chg="add del mod">
          <ac:chgData name="phantrang.3009@gmail.com" userId="92cc79869484f207" providerId="LiveId" clId="{A33BFEA1-C416-4B5E-BD3D-F3637C6D5FC2}" dt="2022-05-29T10:51:10.157" v="1199" actId="478"/>
          <ac:spMkLst>
            <pc:docMk/>
            <pc:sldMk cId="3597226516" sldId="332"/>
            <ac:spMk id="3" creationId="{3E694736-22F6-B823-65D6-C1485E9D86BC}"/>
          </ac:spMkLst>
        </pc:spChg>
        <pc:spChg chg="add del mod">
          <ac:chgData name="phantrang.3009@gmail.com" userId="92cc79869484f207" providerId="LiveId" clId="{A33BFEA1-C416-4B5E-BD3D-F3637C6D5FC2}" dt="2022-05-29T10:51:07.651" v="1198" actId="478"/>
          <ac:spMkLst>
            <pc:docMk/>
            <pc:sldMk cId="3597226516" sldId="332"/>
            <ac:spMk id="4" creationId="{1B300AE4-9377-E9D3-B415-552758224DEC}"/>
          </ac:spMkLst>
        </pc:spChg>
        <pc:spChg chg="add del mod">
          <ac:chgData name="phantrang.3009@gmail.com" userId="92cc79869484f207" providerId="LiveId" clId="{A33BFEA1-C416-4B5E-BD3D-F3637C6D5FC2}" dt="2022-05-29T10:49:52.665" v="1167" actId="12084"/>
          <ac:spMkLst>
            <pc:docMk/>
            <pc:sldMk cId="3597226516" sldId="332"/>
            <ac:spMk id="5" creationId="{B4FF84D8-E9EC-06D9-1228-0EA510735825}"/>
          </ac:spMkLst>
        </pc:spChg>
        <pc:spChg chg="add del mod">
          <ac:chgData name="phantrang.3009@gmail.com" userId="92cc79869484f207" providerId="LiveId" clId="{A33BFEA1-C416-4B5E-BD3D-F3637C6D5FC2}" dt="2022-05-29T11:16:05.683" v="1275" actId="478"/>
          <ac:spMkLst>
            <pc:docMk/>
            <pc:sldMk cId="3597226516" sldId="332"/>
            <ac:spMk id="7" creationId="{BD26D97A-5420-8AA7-4A5C-C4129507824C}"/>
          </ac:spMkLst>
        </pc:spChg>
        <pc:spChg chg="add del mod">
          <ac:chgData name="phantrang.3009@gmail.com" userId="92cc79869484f207" providerId="LiveId" clId="{A33BFEA1-C416-4B5E-BD3D-F3637C6D5FC2}" dt="2022-05-29T11:16:09.068" v="1276" actId="478"/>
          <ac:spMkLst>
            <pc:docMk/>
            <pc:sldMk cId="3597226516" sldId="332"/>
            <ac:spMk id="8" creationId="{B623BBD6-34E9-A208-3BD3-9AAB14692E64}"/>
          </ac:spMkLst>
        </pc:spChg>
        <pc:graphicFrameChg chg="add del mod">
          <ac:chgData name="phantrang.3009@gmail.com" userId="92cc79869484f207" providerId="LiveId" clId="{A33BFEA1-C416-4B5E-BD3D-F3637C6D5FC2}" dt="2022-05-29T11:16:02.116" v="1274" actId="478"/>
          <ac:graphicFrameMkLst>
            <pc:docMk/>
            <pc:sldMk cId="3597226516" sldId="332"/>
            <ac:graphicFrameMk id="6" creationId="{E5C8F820-5DB9-C20A-E9F4-102E75F1AC2C}"/>
          </ac:graphicFrameMkLst>
        </pc:graphicFrameChg>
        <pc:graphicFrameChg chg="add mod modGraphic">
          <ac:chgData name="phantrang.3009@gmail.com" userId="92cc79869484f207" providerId="LiveId" clId="{A33BFEA1-C416-4B5E-BD3D-F3637C6D5FC2}" dt="2022-05-29T11:43:14.851" v="1746" actId="20577"/>
          <ac:graphicFrameMkLst>
            <pc:docMk/>
            <pc:sldMk cId="3597226516" sldId="332"/>
            <ac:graphicFrameMk id="9" creationId="{1E9BDB62-2FEA-0E29-8B77-2089E2EFB991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6c698b0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6c698b0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516612d386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516612d386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723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6c698b077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6c698b077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Every one unit increase in waterfront variable adds about seven adds about seven hundred and seventy eight thousand dollar to the property’s price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9321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The </a:t>
            </a:r>
            <a:r>
              <a:rPr lang="en-US" dirty="0"/>
              <a:t>R2</a:t>
            </a:r>
            <a:r>
              <a:rPr lang="en-US" b="0" i="0" dirty="0">
                <a:effectLst/>
                <a:latin typeface="-apple-system"/>
              </a:rPr>
              <a:t> metric indicates that only 38% of the variance can be explained by our model. The </a:t>
            </a:r>
            <a:r>
              <a:rPr lang="en-US" b="0" i="0" dirty="0" err="1">
                <a:effectLst/>
                <a:latin typeface="-apple-system"/>
              </a:rPr>
              <a:t>coefficent</a:t>
            </a:r>
            <a:r>
              <a:rPr lang="en-US" b="0" i="0" dirty="0">
                <a:effectLst/>
                <a:latin typeface="-apple-system"/>
              </a:rPr>
              <a:t> of </a:t>
            </a:r>
            <a:r>
              <a:rPr lang="en-US" dirty="0" err="1"/>
              <a:t>sqft_living</a:t>
            </a:r>
            <a:r>
              <a:rPr lang="en-US" b="0" i="0" dirty="0">
                <a:effectLst/>
                <a:latin typeface="-apple-system"/>
              </a:rPr>
              <a:t> is 202, which means that for every additional square-foot of living area, the price increases by USD 202. In other words, house A with living area 1,000 </a:t>
            </a:r>
            <a:r>
              <a:rPr lang="en-US" b="0" i="0" dirty="0" err="1">
                <a:effectLst/>
                <a:latin typeface="-apple-system"/>
              </a:rPr>
              <a:t>sqft</a:t>
            </a:r>
            <a:r>
              <a:rPr lang="en-US" b="0" i="0" dirty="0">
                <a:effectLst/>
                <a:latin typeface="-apple-system"/>
              </a:rPr>
              <a:t> larger than house B will cost around USD 200,000 more, all other features equal.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357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5540b6adc3_2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5540b6adc3_2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 flipH="1">
            <a:off x="623625" y="2236500"/>
            <a:ext cx="3576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 flipH="1">
            <a:off x="623500" y="3116767"/>
            <a:ext cx="36291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None/>
              <a:defRPr sz="1400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099510" y="-103020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rgbClr val="FFFFF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3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4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5" hasCustomPrompt="1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6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7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8" hasCustomPrompt="1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9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3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14" hasCustomPrompt="1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6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7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8" hasCustomPrompt="1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ctrTitle" idx="19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20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1" hasCustomPrompt="1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7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 rot="-5400000">
            <a:off x="-101015" y="-226845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9AD7D2">
              <a:alpha val="12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3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3356560" y="-236370"/>
            <a:ext cx="5995571" cy="6199231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2CC">
              <a:alpha val="32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ctrTitle"/>
          </p:nvPr>
        </p:nvSpPr>
        <p:spPr>
          <a:xfrm>
            <a:off x="3099175" y="2412374"/>
            <a:ext cx="3092700" cy="54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_1"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 rot="-5400000">
            <a:off x="126769" y="-375501"/>
            <a:ext cx="6811569" cy="7337207"/>
          </a:xfrm>
          <a:custGeom>
            <a:avLst/>
            <a:gdLst/>
            <a:ahLst/>
            <a:cxnLst/>
            <a:rect l="l" t="t" r="r" b="b"/>
            <a:pathLst>
              <a:path w="201481" h="208325" extrusionOk="0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ctrTitle"/>
          </p:nvPr>
        </p:nvSpPr>
        <p:spPr>
          <a:xfrm>
            <a:off x="477026" y="15578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B64"/>
              </a:buClr>
              <a:buSzPts val="4800"/>
              <a:buNone/>
              <a:defRPr sz="4800">
                <a:solidFill>
                  <a:srgbClr val="FFCB6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1"/>
          </p:nvPr>
        </p:nvSpPr>
        <p:spPr>
          <a:xfrm flipH="1">
            <a:off x="1674026" y="2409550"/>
            <a:ext cx="3012300" cy="16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/>
          <p:nvPr/>
        </p:nvSpPr>
        <p:spPr>
          <a:xfrm>
            <a:off x="1263550" y="3683250"/>
            <a:ext cx="3398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CREDITS: This presentation template was created by </a:t>
            </a:r>
            <a:r>
              <a:rPr lang="en" sz="900" b="1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including icons by </a:t>
            </a:r>
            <a:r>
              <a:rPr lang="en" sz="900" b="1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and infographics &amp; images by </a:t>
            </a:r>
            <a:r>
              <a:rPr lang="en" sz="900" b="1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90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ExtraBold"/>
              <a:buNone/>
              <a:defRPr sz="28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.kingcounty.gov/assessor/esales/Glossary.aspx?type=r#b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lr-org/mlr3cheatsheets/blob/main/mlr3/mlr3.Rmd" TargetMode="External"/><Relationship Id="rId2" Type="http://schemas.openxmlformats.org/officeDocument/2006/relationships/hyperlink" Target="https://mlr-org.com/gallery/2020-01-30-house-prices-in-king-county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en.wikipedia.org/wiki/U.S._state" TargetMode="External"/><Relationship Id="rId7" Type="http://schemas.openxmlformats.org/officeDocument/2006/relationships/hyperlink" Target="https://en.wikipedia.org/wiki/List_of_the_most_populous_counties_in_the_United_Stat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King_County,_Washington#cite_note-QF-1" TargetMode="External"/><Relationship Id="rId5" Type="http://schemas.openxmlformats.org/officeDocument/2006/relationships/hyperlink" Target="https://en.wikipedia.org/wiki/2020_United_States_census" TargetMode="External"/><Relationship Id="rId4" Type="http://schemas.openxmlformats.org/officeDocument/2006/relationships/hyperlink" Target="https://en.wikipedia.org/wiki/Washington_(state)" TargetMode="External"/><Relationship Id="rId9" Type="http://schemas.openxmlformats.org/officeDocument/2006/relationships/hyperlink" Target="https://en.wikipedia.org/wiki/King_County,_Washington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harlfoxem/housesalespredictio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 flipH="1">
            <a:off x="742950" y="3101467"/>
            <a:ext cx="36291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Date: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Presenter: PHAN THI THU TRANG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Department: Business Administration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 flipH="1">
            <a:off x="502640" y="2181405"/>
            <a:ext cx="4494273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STATISTIC ANALYSIS OF BIG DATA</a:t>
            </a:r>
            <a:endParaRPr sz="2800" b="1" dirty="0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95" name="Google Shape;95;p14"/>
          <p:cNvCxnSpPr/>
          <p:nvPr/>
        </p:nvCxnSpPr>
        <p:spPr>
          <a:xfrm>
            <a:off x="862400" y="2981288"/>
            <a:ext cx="10668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4"/>
          <p:cNvSpPr/>
          <p:nvPr/>
        </p:nvSpPr>
        <p:spPr>
          <a:xfrm>
            <a:off x="5459785" y="1154146"/>
            <a:ext cx="1067402" cy="636186"/>
          </a:xfrm>
          <a:custGeom>
            <a:avLst/>
            <a:gdLst/>
            <a:ahLst/>
            <a:cxnLst/>
            <a:rect l="l" t="t" r="r" b="b"/>
            <a:pathLst>
              <a:path w="35870" h="21379" extrusionOk="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7549238" y="1582862"/>
            <a:ext cx="1933583" cy="1150365"/>
          </a:xfrm>
          <a:custGeom>
            <a:avLst/>
            <a:gdLst/>
            <a:ahLst/>
            <a:cxnLst/>
            <a:rect l="l" t="t" r="r" b="b"/>
            <a:pathLst>
              <a:path w="64978" h="38658" extrusionOk="0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4105800" y="1878775"/>
            <a:ext cx="5253835" cy="2215912"/>
          </a:xfrm>
          <a:custGeom>
            <a:avLst/>
            <a:gdLst/>
            <a:ahLst/>
            <a:cxnLst/>
            <a:rect l="l" t="t" r="r" b="b"/>
            <a:pathLst>
              <a:path w="176555" h="70244" extrusionOk="0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7323230" y="1878175"/>
            <a:ext cx="687696" cy="405505"/>
          </a:xfrm>
          <a:custGeom>
            <a:avLst/>
            <a:gdLst/>
            <a:ahLst/>
            <a:cxnLst/>
            <a:rect l="l" t="t" r="r" b="b"/>
            <a:pathLst>
              <a:path w="23110" h="13627" extrusionOk="0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457613" y="1877074"/>
            <a:ext cx="701087" cy="421961"/>
          </a:xfrm>
          <a:custGeom>
            <a:avLst/>
            <a:gdLst/>
            <a:ahLst/>
            <a:cxnLst/>
            <a:rect l="l" t="t" r="r" b="b"/>
            <a:pathLst>
              <a:path w="23560" h="14180" extrusionOk="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3600418" y="3969026"/>
            <a:ext cx="6231905" cy="731707"/>
          </a:xfrm>
          <a:custGeom>
            <a:avLst/>
            <a:gdLst/>
            <a:ahLst/>
            <a:cxnLst/>
            <a:rect l="l" t="t" r="r" b="b"/>
            <a:pathLst>
              <a:path w="209423" h="24589" extrusionOk="0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7762956" y="3001580"/>
            <a:ext cx="958013" cy="1241572"/>
          </a:xfrm>
          <a:custGeom>
            <a:avLst/>
            <a:gdLst/>
            <a:ahLst/>
            <a:cxnLst/>
            <a:rect l="l" t="t" r="r" b="b"/>
            <a:pathLst>
              <a:path w="32194" h="41723" extrusionOk="0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8058418" y="3481539"/>
            <a:ext cx="384705" cy="1168904"/>
          </a:xfrm>
          <a:custGeom>
            <a:avLst/>
            <a:gdLst/>
            <a:ahLst/>
            <a:cxnLst/>
            <a:rect l="l" t="t" r="r" b="b"/>
            <a:pathLst>
              <a:path w="12928" h="39281" extrusionOk="0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8340014" y="2352718"/>
            <a:ext cx="1157894" cy="1500730"/>
          </a:xfrm>
          <a:custGeom>
            <a:avLst/>
            <a:gdLst/>
            <a:ahLst/>
            <a:cxnLst/>
            <a:rect l="l" t="t" r="r" b="b"/>
            <a:pathLst>
              <a:path w="38911" h="50432" extrusionOk="0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rgbClr val="FFCB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8685290" y="2926800"/>
            <a:ext cx="455587" cy="1724893"/>
          </a:xfrm>
          <a:custGeom>
            <a:avLst/>
            <a:gdLst/>
            <a:ahLst/>
            <a:cxnLst/>
            <a:rect l="l" t="t" r="r" b="b"/>
            <a:pathLst>
              <a:path w="15310" h="57965" extrusionOk="0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9008843" y="3349386"/>
            <a:ext cx="755602" cy="979230"/>
          </a:xfrm>
          <a:custGeom>
            <a:avLst/>
            <a:gdLst/>
            <a:ahLst/>
            <a:cxnLst/>
            <a:rect l="l" t="t" r="r" b="b"/>
            <a:pathLst>
              <a:path w="25392" h="32907" extrusionOk="0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9243927" y="3724807"/>
            <a:ext cx="308466" cy="924387"/>
          </a:xfrm>
          <a:custGeom>
            <a:avLst/>
            <a:gdLst/>
            <a:ahLst/>
            <a:cxnLst/>
            <a:rect l="l" t="t" r="r" b="b"/>
            <a:pathLst>
              <a:path w="10366" h="31064" extrusionOk="0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4232764" y="3146589"/>
            <a:ext cx="859962" cy="1112901"/>
          </a:xfrm>
          <a:custGeom>
            <a:avLst/>
            <a:gdLst/>
            <a:ahLst/>
            <a:cxnLst/>
            <a:rect l="l" t="t" r="r" b="b"/>
            <a:pathLst>
              <a:path w="28899" h="37399" extrusionOk="0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4473443" y="3572359"/>
            <a:ext cx="352745" cy="1054517"/>
          </a:xfrm>
          <a:custGeom>
            <a:avLst/>
            <a:gdLst/>
            <a:ahLst/>
            <a:cxnLst/>
            <a:rect l="l" t="t" r="r" b="b"/>
            <a:pathLst>
              <a:path w="11854" h="35437" extrusionOk="0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4838746" y="2563044"/>
            <a:ext cx="1038447" cy="1346943"/>
          </a:xfrm>
          <a:custGeom>
            <a:avLst/>
            <a:gdLst/>
            <a:ahLst/>
            <a:cxnLst/>
            <a:rect l="l" t="t" r="r" b="b"/>
            <a:pathLst>
              <a:path w="34897" h="45264" extrusionOk="0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148522" y="3078920"/>
            <a:ext cx="409344" cy="1546378"/>
          </a:xfrm>
          <a:custGeom>
            <a:avLst/>
            <a:gdLst/>
            <a:ahLst/>
            <a:cxnLst/>
            <a:rect l="l" t="t" r="r" b="b"/>
            <a:pathLst>
              <a:path w="13756" h="51966" extrusionOk="0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360484" y="2865202"/>
            <a:ext cx="1982593" cy="667610"/>
          </a:xfrm>
          <a:custGeom>
            <a:avLst/>
            <a:gdLst/>
            <a:ahLst/>
            <a:cxnLst/>
            <a:rect l="l" t="t" r="r" b="b"/>
            <a:pathLst>
              <a:path w="66625" h="22435" extrusionOk="0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6694364" y="2862672"/>
            <a:ext cx="1361554" cy="784527"/>
          </a:xfrm>
          <a:custGeom>
            <a:avLst/>
            <a:gdLst/>
            <a:ahLst/>
            <a:cxnLst/>
            <a:rect l="l" t="t" r="r" b="b"/>
            <a:pathLst>
              <a:path w="45755" h="26364" extrusionOk="0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5345397" y="3532782"/>
            <a:ext cx="1463385" cy="114418"/>
          </a:xfrm>
          <a:custGeom>
            <a:avLst/>
            <a:gdLst/>
            <a:ahLst/>
            <a:cxnLst/>
            <a:rect l="l" t="t" r="r" b="b"/>
            <a:pathLst>
              <a:path w="49177" h="3845" extrusionOk="0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6801224" y="3078920"/>
            <a:ext cx="1142807" cy="1469693"/>
          </a:xfrm>
          <a:custGeom>
            <a:avLst/>
            <a:gdLst/>
            <a:ahLst/>
            <a:cxnLst/>
            <a:rect l="l" t="t" r="r" b="b"/>
            <a:pathLst>
              <a:path w="38404" h="49389" extrusionOk="0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7145696" y="3824435"/>
            <a:ext cx="261509" cy="163458"/>
          </a:xfrm>
          <a:custGeom>
            <a:avLst/>
            <a:gdLst/>
            <a:ahLst/>
            <a:cxnLst/>
            <a:rect l="l" t="t" r="r" b="b"/>
            <a:pathLst>
              <a:path w="8788" h="5493" extrusionOk="0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145696" y="4053240"/>
            <a:ext cx="261509" cy="174796"/>
          </a:xfrm>
          <a:custGeom>
            <a:avLst/>
            <a:gdLst/>
            <a:ahLst/>
            <a:cxnLst/>
            <a:rect l="l" t="t" r="r" b="b"/>
            <a:pathLst>
              <a:path w="8788" h="5874" extrusionOk="0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4"/>
          <p:cNvSpPr/>
          <p:nvPr/>
        </p:nvSpPr>
        <p:spPr>
          <a:xfrm>
            <a:off x="7472553" y="3824435"/>
            <a:ext cx="241423" cy="163458"/>
          </a:xfrm>
          <a:custGeom>
            <a:avLst/>
            <a:gdLst/>
            <a:ahLst/>
            <a:cxnLst/>
            <a:rect l="l" t="t" r="r" b="b"/>
            <a:pathLst>
              <a:path w="8113" h="5493" extrusionOk="0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7472553" y="4053240"/>
            <a:ext cx="241423" cy="173546"/>
          </a:xfrm>
          <a:custGeom>
            <a:avLst/>
            <a:gdLst/>
            <a:ahLst/>
            <a:cxnLst/>
            <a:rect l="l" t="t" r="r" b="b"/>
            <a:pathLst>
              <a:path w="8113" h="5832" extrusionOk="0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5452257" y="3639641"/>
            <a:ext cx="1348997" cy="908973"/>
          </a:xfrm>
          <a:custGeom>
            <a:avLst/>
            <a:gdLst/>
            <a:ahLst/>
            <a:cxnLst/>
            <a:rect l="l" t="t" r="r" b="b"/>
            <a:pathLst>
              <a:path w="45333" h="30546" extrusionOk="0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5978994" y="3972776"/>
            <a:ext cx="270347" cy="568309"/>
          </a:xfrm>
          <a:custGeom>
            <a:avLst/>
            <a:gdLst/>
            <a:ahLst/>
            <a:cxnLst/>
            <a:rect l="l" t="t" r="r" b="b"/>
            <a:pathLst>
              <a:path w="9085" h="19098" extrusionOk="0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/>
          <p:nvPr/>
        </p:nvSpPr>
        <p:spPr>
          <a:xfrm>
            <a:off x="6519599" y="3976555"/>
            <a:ext cx="114447" cy="94331"/>
          </a:xfrm>
          <a:custGeom>
            <a:avLst/>
            <a:gdLst/>
            <a:ahLst/>
            <a:cxnLst/>
            <a:rect l="l" t="t" r="r" b="b"/>
            <a:pathLst>
              <a:path w="3846" h="3170" extrusionOk="0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6378786" y="3976555"/>
            <a:ext cx="115697" cy="93081"/>
          </a:xfrm>
          <a:custGeom>
            <a:avLst/>
            <a:gdLst/>
            <a:ahLst/>
            <a:cxnLst/>
            <a:rect l="l" t="t" r="r" b="b"/>
            <a:pathLst>
              <a:path w="3888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6378786" y="4094752"/>
            <a:ext cx="115697" cy="94302"/>
          </a:xfrm>
          <a:custGeom>
            <a:avLst/>
            <a:gdLst/>
            <a:ahLst/>
            <a:cxnLst/>
            <a:rect l="l" t="t" r="r" b="b"/>
            <a:pathLst>
              <a:path w="3888" h="3169" extrusionOk="0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6519599" y="4096002"/>
            <a:ext cx="114447" cy="93052"/>
          </a:xfrm>
          <a:custGeom>
            <a:avLst/>
            <a:gdLst/>
            <a:ahLst/>
            <a:cxnLst/>
            <a:rect l="l" t="t" r="r" b="b"/>
            <a:pathLst>
              <a:path w="3846" h="3127" extrusionOk="0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5732602" y="3976555"/>
            <a:ext cx="115697" cy="94331"/>
          </a:xfrm>
          <a:custGeom>
            <a:avLst/>
            <a:gdLst/>
            <a:ahLst/>
            <a:cxnLst/>
            <a:rect l="l" t="t" r="r" b="b"/>
            <a:pathLst>
              <a:path w="3888" h="3170" extrusionOk="0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5732602" y="4096002"/>
            <a:ext cx="114418" cy="93052"/>
          </a:xfrm>
          <a:custGeom>
            <a:avLst/>
            <a:gdLst/>
            <a:ahLst/>
            <a:cxnLst/>
            <a:rect l="l" t="t" r="r" b="b"/>
            <a:pathLst>
              <a:path w="3845" h="3127" extrusionOk="0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5591790" y="3976555"/>
            <a:ext cx="114447" cy="93081"/>
          </a:xfrm>
          <a:custGeom>
            <a:avLst/>
            <a:gdLst/>
            <a:ahLst/>
            <a:cxnLst/>
            <a:rect l="l" t="t" r="r" b="b"/>
            <a:pathLst>
              <a:path w="3846" h="3128" extrusionOk="0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>
            <a:off x="5591790" y="4094752"/>
            <a:ext cx="114447" cy="94302"/>
          </a:xfrm>
          <a:custGeom>
            <a:avLst/>
            <a:gdLst/>
            <a:ahLst/>
            <a:cxnLst/>
            <a:rect l="l" t="t" r="r" b="b"/>
            <a:pathLst>
              <a:path w="3846" h="3169" extrusionOk="0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>
            <a:off x="4281800" y="4546074"/>
            <a:ext cx="4972210" cy="667574"/>
          </a:xfrm>
          <a:custGeom>
            <a:avLst/>
            <a:gdLst/>
            <a:ahLst/>
            <a:cxnLst/>
            <a:rect l="l" t="t" r="r" b="b"/>
            <a:pathLst>
              <a:path w="167091" h="20111" extrusionOk="0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>
            <a:off x="4945605" y="4939567"/>
            <a:ext cx="3542779" cy="426217"/>
          </a:xfrm>
          <a:custGeom>
            <a:avLst/>
            <a:gdLst/>
            <a:ahLst/>
            <a:cxnLst/>
            <a:rect l="l" t="t" r="r" b="b"/>
            <a:pathLst>
              <a:path w="119055" h="14323" extrusionOk="0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706387" y="4205539"/>
            <a:ext cx="668859" cy="867342"/>
          </a:xfrm>
          <a:custGeom>
            <a:avLst/>
            <a:gdLst/>
            <a:ahLst/>
            <a:cxnLst/>
            <a:rect l="l" t="t" r="r" b="b"/>
            <a:pathLst>
              <a:path w="22477" h="29147" extrusionOk="0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896091" y="4537276"/>
            <a:ext cx="272966" cy="820027"/>
          </a:xfrm>
          <a:custGeom>
            <a:avLst/>
            <a:gdLst/>
            <a:ahLst/>
            <a:cxnLst/>
            <a:rect l="l" t="t" r="r" b="b"/>
            <a:pathLst>
              <a:path w="9173" h="27557" extrusionOk="0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7290258" y="4556886"/>
            <a:ext cx="465199" cy="602738"/>
          </a:xfrm>
          <a:custGeom>
            <a:avLst/>
            <a:gdLst/>
            <a:ahLst/>
            <a:cxnLst/>
            <a:rect l="l" t="t" r="r" b="b"/>
            <a:pathLst>
              <a:path w="15633" h="20255" extrusionOk="0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/>
          <p:nvPr/>
        </p:nvSpPr>
        <p:spPr>
          <a:xfrm>
            <a:off x="7433570" y="4788697"/>
            <a:ext cx="190627" cy="569559"/>
          </a:xfrm>
          <a:custGeom>
            <a:avLst/>
            <a:gdLst/>
            <a:ahLst/>
            <a:cxnLst/>
            <a:rect l="l" t="t" r="r" b="b"/>
            <a:pathLst>
              <a:path w="6406" h="19140" extrusionOk="0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5CCC4D-2932-9DD1-4CE8-465574E52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18" t="9676" r="2223"/>
          <a:stretch/>
        </p:blipFill>
        <p:spPr>
          <a:xfrm>
            <a:off x="1350336" y="164806"/>
            <a:ext cx="5784110" cy="3014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466AAC-6006-B802-1163-4FA6787BB3F0}"/>
              </a:ext>
            </a:extLst>
          </p:cNvPr>
          <p:cNvSpPr txBox="1"/>
          <p:nvPr/>
        </p:nvSpPr>
        <p:spPr>
          <a:xfrm>
            <a:off x="282355" y="3216866"/>
            <a:ext cx="88616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the correlation matrix, these are the findings:-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a high positive correlation with number of bathroom,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sqft_living15.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low positive correlation with number of bedroom, floors, waterfront, view,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sqft_basement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latitude.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non significant relationship with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sqft_lot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condition,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yr_built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yr_renovated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zipcode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longitude, sqft_lot15, age, and renovated.</a:t>
            </a:r>
          </a:p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sqft_living15, number of bathroom, number of bedroom, grade and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show high positive correlation with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may explain the same variation in Price as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656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EE3E79-E1F2-145C-9587-8E21546306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3361" y="1917960"/>
            <a:ext cx="3092700" cy="540600"/>
          </a:xfrm>
        </p:spPr>
        <p:txBody>
          <a:bodyPr/>
          <a:lstStyle/>
          <a:p>
            <a:r>
              <a:rPr lang="en-US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403230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3"/>
          <p:cNvSpPr txBox="1">
            <a:spLocks noGrp="1"/>
          </p:cNvSpPr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REGRESSION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90B32-E4A2-C7C7-8EF8-604D49E7BF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896" r="53376" b="9044"/>
          <a:stretch/>
        </p:blipFill>
        <p:spPr>
          <a:xfrm>
            <a:off x="3132382" y="1491229"/>
            <a:ext cx="3597127" cy="262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931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2753E-7DCF-FBDD-69BB-D89A77999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33338-34B2-8D2C-E98F-3995F5A77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00" r="32567" b="10284"/>
          <a:stretch/>
        </p:blipFill>
        <p:spPr>
          <a:xfrm>
            <a:off x="390082" y="1244010"/>
            <a:ext cx="4282928" cy="36674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5F8CA3-9D28-5E7E-E339-A3BCB59093BA}"/>
              </a:ext>
            </a:extLst>
          </p:cNvPr>
          <p:cNvSpPr txBox="1"/>
          <p:nvPr/>
        </p:nvSpPr>
        <p:spPr>
          <a:xfrm>
            <a:off x="5108944" y="2068033"/>
            <a:ext cx="32216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Waterfront living is key, prices rise with houses near waterfront.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Medina, Clyde Hill and Mercer Island are the most expensive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</a:rPr>
              <a:t>neighbourhoods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977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BF0D54-2892-17E0-84B1-8F307DEB4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226" y="1886062"/>
            <a:ext cx="3092700" cy="540600"/>
          </a:xfrm>
        </p:spPr>
        <p:txBody>
          <a:bodyPr/>
          <a:lstStyle/>
          <a:p>
            <a:r>
              <a:rPr lang="en-US" dirty="0"/>
              <a:t>House Features</a:t>
            </a:r>
          </a:p>
        </p:txBody>
      </p:sp>
    </p:spTree>
    <p:extLst>
      <p:ext uri="{BB962C8B-B14F-4D97-AF65-F5344CB8AC3E}">
        <p14:creationId xmlns:p14="http://schemas.microsoft.com/office/powerpoint/2010/main" val="1110862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5CCC4D-2932-9DD1-4CE8-465574E529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18" t="9676" r="2223"/>
          <a:stretch/>
        </p:blipFill>
        <p:spPr>
          <a:xfrm>
            <a:off x="1350336" y="164806"/>
            <a:ext cx="5784110" cy="3014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466AAC-6006-B802-1163-4FA6787BB3F0}"/>
              </a:ext>
            </a:extLst>
          </p:cNvPr>
          <p:cNvSpPr txBox="1"/>
          <p:nvPr/>
        </p:nvSpPr>
        <p:spPr>
          <a:xfrm>
            <a:off x="282355" y="3216866"/>
            <a:ext cx="88616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the correlation matrix, these are the findings:-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a high positive correlation with number of bathroom,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grade,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sqft_living15.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low positive correlation with number of bedroom, floors, waterfront, view,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sqft_basement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latitude.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Price has non significant relationship with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sqft_lot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condition,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yr_built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yr_renovated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zipcode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longitude, sqft_lot15, age, and renovated.</a:t>
            </a:r>
          </a:p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sqft_living15, number of bathroom, number of bedroom, grade and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sqft_above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show high positive correlation with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may explain the same variation in Price as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sqft_living</a:t>
            </a:r>
            <a:r>
              <a:rPr lang="en-US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216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567CB-9647-82DD-9516-E9D74BF688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8E097-D831-FA94-BF5C-4E25C965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458" y="0"/>
            <a:ext cx="595708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45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A3AF5-C60C-58D9-FF30-DC213BA45B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91390C-6467-9E1F-E493-839AC2B2C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970" y="1376917"/>
            <a:ext cx="3626585" cy="313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497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562B0-912C-5B8B-EAC9-F90C7B667E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E3B550-6A53-9491-CF95-145626DEE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867" y="1504507"/>
            <a:ext cx="3448027" cy="297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22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5D7F4-1E35-044F-DDB7-7CEFD16D98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ACC2E7-4542-7F08-C70A-A250F2FC0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25" y="1750405"/>
            <a:ext cx="3324638" cy="28705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1418056-8093-243C-969A-AA6FF555DACB}"/>
              </a:ext>
            </a:extLst>
          </p:cNvPr>
          <p:cNvSpPr txBox="1"/>
          <p:nvPr/>
        </p:nvSpPr>
        <p:spPr>
          <a:xfrm>
            <a:off x="4444409" y="1238693"/>
            <a:ext cx="397126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Building grade is a feature from King County government and represents the construction quality of improvements. Details were found </a:t>
            </a:r>
            <a:r>
              <a:rPr lang="en-US" sz="11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here 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reproduced below. Grades run from grade 1 to 13. Generally defined as: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1-3 Falls short of minimum building standards. Normally cabin or inferior structure.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 Generally older, low quality construction. Does not meet code.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 Low construction costs and workmanship. Small, simple design.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 Lowest grade currently meeting building code. Low quality materials and simple designs.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 Average grade of construction and design. Commonly seen in plats and older sub-divisions.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 Just above average in construction and design. Usually better materials in both the exterior and interior finish 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 Better architectural design with extra interior and exterior design and quality.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 Homes of this quality generally have high quality features. Finish work is better and more design quality is seen in the floor plans. Generally have a larger square footage.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11 Custom design and higher quality finish work with added amenities of solid woods, bathroom fixtures and more luxurious options.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12 Custom design and excellent builders. All materials are of the highest quality and all conveniences are present.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13 Generally custom designed and built. Mansion level. Large amount of highest quality cabinet work, wood trim, marble, entry ways etc.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638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11A470E-5AAB-A8F5-C688-EB9DFCFFB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672" y="2922101"/>
            <a:ext cx="658425" cy="652329"/>
          </a:xfrm>
          <a:prstGeom prst="rect">
            <a:avLst/>
          </a:prstGeom>
        </p:spPr>
      </p:pic>
      <p:sp>
        <p:nvSpPr>
          <p:cNvPr id="152" name="Google Shape;152;p16"/>
          <p:cNvSpPr txBox="1">
            <a:spLocks noGrp="1"/>
          </p:cNvSpPr>
          <p:nvPr>
            <p:ph type="ctrTitle" idx="15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6328975" y="2917159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title" idx="8"/>
          </p:nvPr>
        </p:nvSpPr>
        <p:spPr>
          <a:xfrm>
            <a:off x="6109375" y="298152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6"/>
          </p:nvPr>
        </p:nvSpPr>
        <p:spPr>
          <a:xfrm>
            <a:off x="5588018" y="3386394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71" name="Google Shape;171;p16"/>
          <p:cNvSpPr txBox="1">
            <a:spLocks noGrp="1"/>
          </p:cNvSpPr>
          <p:nvPr>
            <p:ph type="ctrTitle"/>
          </p:nvPr>
        </p:nvSpPr>
        <p:spPr>
          <a:xfrm>
            <a:off x="3488250" y="3371764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</a:t>
            </a:r>
            <a:endParaRPr dirty="0"/>
          </a:p>
        </p:txBody>
      </p:sp>
      <p:grpSp>
        <p:nvGrpSpPr>
          <p:cNvPr id="174" name="Google Shape;174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75" name="Google Shape;175;p16"/>
            <p:cNvSpPr/>
            <p:nvPr/>
          </p:nvSpPr>
          <p:spPr>
            <a:xfrm>
              <a:off x="2106350" y="2477950"/>
              <a:ext cx="872425" cy="1131600"/>
            </a:xfrm>
            <a:custGeom>
              <a:avLst/>
              <a:gdLst/>
              <a:ahLst/>
              <a:cxnLst/>
              <a:rect l="l" t="t" r="r" b="b"/>
              <a:pathLst>
                <a:path w="34897" h="45264" extrusionOk="0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366600" y="3007376"/>
              <a:ext cx="343900" cy="1299150"/>
            </a:xfrm>
            <a:custGeom>
              <a:avLst/>
              <a:gdLst/>
              <a:ahLst/>
              <a:cxnLst/>
              <a:rect l="l" t="t" r="r" b="b"/>
              <a:pathLst>
                <a:path w="13756" h="51966" extrusionOk="0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78" name="Google Shape;178;p1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154;p16">
            <a:extLst>
              <a:ext uri="{FF2B5EF4-FFF2-40B4-BE49-F238E27FC236}">
                <a16:creationId xmlns:a16="http://schemas.microsoft.com/office/drawing/2014/main" id="{D036C3C3-90FD-87E2-D543-1AC39BAC46D2}"/>
              </a:ext>
            </a:extLst>
          </p:cNvPr>
          <p:cNvSpPr/>
          <p:nvPr/>
        </p:nvSpPr>
        <p:spPr>
          <a:xfrm>
            <a:off x="1872872" y="2917159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155;p16">
            <a:extLst>
              <a:ext uri="{FF2B5EF4-FFF2-40B4-BE49-F238E27FC236}">
                <a16:creationId xmlns:a16="http://schemas.microsoft.com/office/drawing/2014/main" id="{30AD1292-71FA-4B48-FE9D-A311AAE5B718}"/>
              </a:ext>
            </a:extLst>
          </p:cNvPr>
          <p:cNvSpPr txBox="1">
            <a:spLocks/>
          </p:cNvSpPr>
          <p:nvPr/>
        </p:nvSpPr>
        <p:spPr>
          <a:xfrm>
            <a:off x="3936175" y="2962154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dirty="0"/>
              <a:t>02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56" name="Google Shape;164;p16">
            <a:extLst>
              <a:ext uri="{FF2B5EF4-FFF2-40B4-BE49-F238E27FC236}">
                <a16:creationId xmlns:a16="http://schemas.microsoft.com/office/drawing/2014/main" id="{CCFC82F9-6C06-F627-88C7-544ACB5C6ECF}"/>
              </a:ext>
            </a:extLst>
          </p:cNvPr>
          <p:cNvSpPr txBox="1">
            <a:spLocks/>
          </p:cNvSpPr>
          <p:nvPr/>
        </p:nvSpPr>
        <p:spPr>
          <a:xfrm>
            <a:off x="1543375" y="29966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  <p:sp>
        <p:nvSpPr>
          <p:cNvPr id="57" name="Google Shape;166;p16">
            <a:extLst>
              <a:ext uri="{FF2B5EF4-FFF2-40B4-BE49-F238E27FC236}">
                <a16:creationId xmlns:a16="http://schemas.microsoft.com/office/drawing/2014/main" id="{61976FA5-4A6E-F0AE-8AE6-DD9EF09F79EE}"/>
              </a:ext>
            </a:extLst>
          </p:cNvPr>
          <p:cNvSpPr txBox="1">
            <a:spLocks/>
          </p:cNvSpPr>
          <p:nvPr/>
        </p:nvSpPr>
        <p:spPr>
          <a:xfrm>
            <a:off x="1049146" y="3382512"/>
            <a:ext cx="239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Montserrat ExtraBold"/>
              <a:buNone/>
              <a:defRPr sz="1200" b="0" i="0" u="none" strike="noStrike" cap="none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Squada One"/>
              <a:buNone/>
              <a:defRPr sz="1200" b="0" i="0" u="none" strike="noStrike" cap="none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 dirty="0"/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85CFBA-DABE-775B-AE82-012DBD1B8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25650" y="1870114"/>
            <a:ext cx="3092700" cy="540600"/>
          </a:xfrm>
        </p:spPr>
        <p:txBody>
          <a:bodyPr/>
          <a:lstStyle/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96812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C7C2-35B3-637F-1621-2C5E2C59CD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74A5D7-F96F-5D58-3A3E-295CE9B2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63" y="1334387"/>
            <a:ext cx="4168419" cy="3599121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82D267D-BD4E-B387-2804-D7E13CCF73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3762" y="2433017"/>
            <a:ext cx="3312043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-apple-system"/>
              </a:rPr>
              <a:t>April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-apple-system"/>
              </a:rPr>
              <a:t> and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-apple-system"/>
              </a:rPr>
              <a:t>May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-apple-system"/>
              </a:rPr>
              <a:t> are the most popular months for house sales. In contrast, January and February have the lowest number of sales.</a:t>
            </a:r>
            <a:r>
              <a:rPr kumimoji="0" lang="en-US" altLang="en-US" sz="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2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0CA0C-22B7-961E-1CF9-F1B9C35EDE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6B669A-2437-CB0C-F23D-23B2CC000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74" y="1185530"/>
            <a:ext cx="4131475" cy="35672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CB0E1C-DB29-B660-4F77-834470471376}"/>
              </a:ext>
            </a:extLst>
          </p:cNvPr>
          <p:cNvSpPr txBox="1"/>
          <p:nvPr/>
        </p:nvSpPr>
        <p:spPr>
          <a:xfrm>
            <a:off x="5044449" y="2243470"/>
            <a:ext cx="353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Prices are pretty stable during the year.</a:t>
            </a:r>
          </a:p>
        </p:txBody>
      </p:sp>
    </p:spTree>
    <p:extLst>
      <p:ext uri="{BB962C8B-B14F-4D97-AF65-F5344CB8AC3E}">
        <p14:creationId xmlns:p14="http://schemas.microsoft.com/office/powerpoint/2010/main" val="2791578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B8C312-9DF7-E1DA-8469-8AD05163D2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1843561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339B6-44FB-A1CC-6E73-0A6FD8FA63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46BCA2-A7AF-06B4-81CD-5B497B4B6D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05" r="51240" b="6047"/>
          <a:stretch/>
        </p:blipFill>
        <p:spPr>
          <a:xfrm>
            <a:off x="557059" y="1177639"/>
            <a:ext cx="3761932" cy="379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84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2B942-27A2-C3DF-787A-E9F18A70D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162814-0430-955A-61C4-F982569F9317}"/>
              </a:ext>
            </a:extLst>
          </p:cNvPr>
          <p:cNvSpPr txBox="1"/>
          <p:nvPr/>
        </p:nvSpPr>
        <p:spPr>
          <a:xfrm>
            <a:off x="595423" y="1531088"/>
            <a:ext cx="39765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Remove the individual variables that are not significant to the output like ID, Date, sqft_lot,floors,sqft_basement,sqft_living15, Age and Price categories. Start the back-elimination method to find the best combination of variables.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D8E418-1262-67FF-947D-F924888BC2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119" r="44901" b="6977"/>
          <a:stretch/>
        </p:blipFill>
        <p:spPr>
          <a:xfrm>
            <a:off x="4572000" y="1092599"/>
            <a:ext cx="4251030" cy="364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1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03D6-8DAC-2C77-683C-D2D2701821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1E9BDB62-2FEA-0E29-8B77-2089E2EFB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396008"/>
              </p:ext>
            </p:extLst>
          </p:nvPr>
        </p:nvGraphicFramePr>
        <p:xfrm>
          <a:off x="1598428" y="2007043"/>
          <a:ext cx="6096000" cy="2001520"/>
        </p:xfrm>
        <a:graphic>
          <a:graphicData uri="http://schemas.openxmlformats.org/drawingml/2006/table">
            <a:tbl>
              <a:tblPr firstRow="1" bandRow="1">
                <a:tableStyleId>{8DBBE02D-3387-4145-B7DF-345F199F2CD3}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248426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3682599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72944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145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911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R-Squared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989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Correlations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Yhat</a:t>
                      </a:r>
                      <a:r>
                        <a:rPr lang="en-US" dirty="0"/>
                        <a:t> and square root of 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61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2148.843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69390389922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109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2265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4462-B213-7049-7735-D899479A1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899" y="229161"/>
            <a:ext cx="4965831" cy="8517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044BB-AE98-93CF-D33F-8439AA5A1EEF}"/>
              </a:ext>
            </a:extLst>
          </p:cNvPr>
          <p:cNvSpPr txBox="1"/>
          <p:nvPr/>
        </p:nvSpPr>
        <p:spPr>
          <a:xfrm>
            <a:off x="643269" y="1695894"/>
            <a:ext cx="1238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6B8FD-DBD0-2866-F634-B32DE74990F2}"/>
              </a:ext>
            </a:extLst>
          </p:cNvPr>
          <p:cNvSpPr txBox="1"/>
          <p:nvPr/>
        </p:nvSpPr>
        <p:spPr>
          <a:xfrm>
            <a:off x="558208" y="2163726"/>
            <a:ext cx="29133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Houses near waterfront have higher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Medina, Clyde Hill and Mercer Island are the most expensive neighborhoods.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7DF851-A1A0-7027-F266-7D23B456BA33}"/>
              </a:ext>
            </a:extLst>
          </p:cNvPr>
          <p:cNvSpPr txBox="1"/>
          <p:nvPr/>
        </p:nvSpPr>
        <p:spPr>
          <a:xfrm>
            <a:off x="3556590" y="1626781"/>
            <a:ext cx="1733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Features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AA44C9-E04C-877B-B04F-9AE34DFBBF04}"/>
              </a:ext>
            </a:extLst>
          </p:cNvPr>
          <p:cNvSpPr txBox="1"/>
          <p:nvPr/>
        </p:nvSpPr>
        <p:spPr>
          <a:xfrm>
            <a:off x="3471529" y="2222205"/>
            <a:ext cx="23604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Larger houses have higher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Grade is a good predictor.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51DF93-EC5E-EC2B-55B0-AF3524916A11}"/>
              </a:ext>
            </a:extLst>
          </p:cNvPr>
          <p:cNvSpPr txBox="1"/>
          <p:nvPr/>
        </p:nvSpPr>
        <p:spPr>
          <a:xfrm>
            <a:off x="6953693" y="1626781"/>
            <a:ext cx="1610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FB0CC5-5A64-E5CD-946E-19D7314D0685}"/>
              </a:ext>
            </a:extLst>
          </p:cNvPr>
          <p:cNvSpPr txBox="1"/>
          <p:nvPr/>
        </p:nvSpPr>
        <p:spPr>
          <a:xfrm>
            <a:off x="6528391" y="2163726"/>
            <a:ext cx="20999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 prices are stable during the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April and May has the highest sales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volumn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092E5-ACF2-8265-299B-467376A6525C}"/>
              </a:ext>
            </a:extLst>
          </p:cNvPr>
          <p:cNvSpPr txBox="1"/>
          <p:nvPr/>
        </p:nvSpPr>
        <p:spPr>
          <a:xfrm>
            <a:off x="5289697" y="3779874"/>
            <a:ext cx="28335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Together, square footage, grade, number of bathrooms, and the size of neighbors’ homes function as the best predictors of a house’s price in King County.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192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541D-7EA4-9D70-0CD3-2A9A7A7CD8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750BB4-63DC-1B43-C69A-C030822FB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946" y="1462331"/>
            <a:ext cx="3747192" cy="32376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F6C32D-51B7-F01C-2D06-714920E1E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2" t="50000" r="57511" b="8624"/>
          <a:stretch/>
        </p:blipFill>
        <p:spPr>
          <a:xfrm>
            <a:off x="643862" y="1652033"/>
            <a:ext cx="3747192" cy="263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550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3C67C-3786-276F-ABFC-0A6192666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FD410-1BC2-3106-C329-7BF332D012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674026" y="2409550"/>
            <a:ext cx="6029262" cy="16710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 err="1">
                <a:hlinkClick r:id="rId2"/>
              </a:rPr>
              <a:t>mlr</a:t>
            </a:r>
            <a:r>
              <a:rPr lang="en-US" dirty="0">
                <a:hlinkClick r:id="rId2"/>
              </a:rPr>
              <a:t>-org: House Prices in King County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mlr3cheatsheets/mlr3.Rmd at main · </a:t>
            </a:r>
            <a:r>
              <a:rPr lang="en-US" dirty="0" err="1">
                <a:hlinkClick r:id="rId3"/>
              </a:rPr>
              <a:t>mlr</a:t>
            </a:r>
            <a:r>
              <a:rPr lang="en-US" dirty="0">
                <a:hlinkClick r:id="rId3"/>
              </a:rPr>
              <a:t>-org/mlr3cheatsheets · 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70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>
            <a:spLocks noGrp="1"/>
          </p:cNvSpPr>
          <p:nvPr>
            <p:ph type="ctrTitle"/>
          </p:nvPr>
        </p:nvSpPr>
        <p:spPr>
          <a:xfrm>
            <a:off x="831200" y="1605949"/>
            <a:ext cx="4501028" cy="82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br>
              <a:rPr lang="en-US" b="1" i="0" dirty="0">
                <a:effectLst/>
                <a:latin typeface="Arial" panose="020B0604020202020204" pitchFamily="34" charset="0"/>
              </a:rPr>
            </a:br>
            <a: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House Price Prediction in King County</a:t>
            </a:r>
          </a:p>
        </p:txBody>
      </p:sp>
      <p:sp>
        <p:nvSpPr>
          <p:cNvPr id="185" name="Google Shape;185;p17"/>
          <p:cNvSpPr txBox="1">
            <a:spLocks noGrp="1"/>
          </p:cNvSpPr>
          <p:nvPr>
            <p:ph type="subTitle" idx="1"/>
          </p:nvPr>
        </p:nvSpPr>
        <p:spPr>
          <a:xfrm>
            <a:off x="841190" y="2473713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King County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located in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 tooltip="U.S. state"/>
              </a:rPr>
              <a:t>U.S. state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of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 tooltip="Washington (state)"/>
              </a:rPr>
              <a:t>Washington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population was 2,269,675 in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 tooltip="2020 United States census"/>
              </a:rPr>
              <a:t>2020 census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0" i="0" u="none" strike="noStrike" baseline="30000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[1]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making it the most populous county in Washington, and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 tooltip="List of the most populous counties in the United States"/>
              </a:rPr>
              <a:t>13th-most populous</a:t>
            </a:r>
            <a:r>
              <a:rPr lang="en-US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in the United States.</a:t>
            </a:r>
            <a:endParaRPr dirty="0">
              <a:solidFill>
                <a:srgbClr val="43434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5398972" y="3035017"/>
            <a:ext cx="3085264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74C1B9"/>
                </a:solidFill>
                <a:latin typeface="Montserrat Light"/>
                <a:ea typeface="Montserrat Black"/>
                <a:cs typeface="Montserrat Black"/>
                <a:sym typeface="Montserrat Light"/>
              </a:rPr>
              <a:t>KING </a:t>
            </a:r>
            <a:r>
              <a:rPr lang="en" sz="3000" dirty="0">
                <a:solidFill>
                  <a:srgbClr val="74C1B9"/>
                </a:solidFill>
                <a:latin typeface="Montserrat Light"/>
                <a:ea typeface="Montserrat Black"/>
                <a:cs typeface="Montserrat Black"/>
                <a:sym typeface="Montserrat Light"/>
              </a:rPr>
              <a:t>COUNTY</a:t>
            </a:r>
            <a:endParaRPr sz="3000" dirty="0">
              <a:solidFill>
                <a:srgbClr val="74C1B9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7" name="Google Shape;197;p17"/>
          <p:cNvSpPr txBox="1"/>
          <p:nvPr/>
        </p:nvSpPr>
        <p:spPr>
          <a:xfrm>
            <a:off x="5731854" y="3481828"/>
            <a:ext cx="2419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</a:t>
            </a:r>
            <a:endParaRPr sz="1200" dirty="0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F8507A-C832-3270-4935-B2C0D0DB5E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2228" y="993715"/>
            <a:ext cx="3085264" cy="2049168"/>
          </a:xfrm>
          <a:prstGeom prst="ellipse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305E66-21CF-1CDF-23D3-9870BEB48D01}"/>
              </a:ext>
            </a:extLst>
          </p:cNvPr>
          <p:cNvSpPr txBox="1"/>
          <p:nvPr/>
        </p:nvSpPr>
        <p:spPr>
          <a:xfrm>
            <a:off x="5927651" y="4759499"/>
            <a:ext cx="3710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King County, Washington - Wikipedia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36"/>
          <p:cNvSpPr txBox="1">
            <a:spLocks noGrp="1"/>
          </p:cNvSpPr>
          <p:nvPr>
            <p:ph type="ctrTitle"/>
          </p:nvPr>
        </p:nvSpPr>
        <p:spPr>
          <a:xfrm>
            <a:off x="477026" y="1557850"/>
            <a:ext cx="420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THANKS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867" name="Google Shape;1867;p36"/>
          <p:cNvGrpSpPr/>
          <p:nvPr/>
        </p:nvGrpSpPr>
        <p:grpSpPr>
          <a:xfrm>
            <a:off x="6086323" y="1653090"/>
            <a:ext cx="3481645" cy="3406550"/>
            <a:chOff x="4095386" y="2301250"/>
            <a:chExt cx="2149164" cy="2102809"/>
          </a:xfrm>
        </p:grpSpPr>
        <p:sp>
          <p:nvSpPr>
            <p:cNvPr id="1868" name="Google Shape;1868;p36"/>
            <p:cNvSpPr/>
            <p:nvPr/>
          </p:nvSpPr>
          <p:spPr>
            <a:xfrm>
              <a:off x="4095386" y="3018809"/>
              <a:ext cx="804850" cy="1043075"/>
            </a:xfrm>
            <a:custGeom>
              <a:avLst/>
              <a:gdLst/>
              <a:ahLst/>
              <a:cxnLst/>
              <a:rect l="l" t="t" r="r" b="b"/>
              <a:pathLst>
                <a:path w="32194" h="41723" extrusionOk="0">
                  <a:moveTo>
                    <a:pt x="16306" y="0"/>
                  </a:moveTo>
                  <a:cubicBezTo>
                    <a:pt x="15667" y="0"/>
                    <a:pt x="15019" y="35"/>
                    <a:pt x="14365" y="107"/>
                  </a:cubicBezTo>
                  <a:cubicBezTo>
                    <a:pt x="7098" y="867"/>
                    <a:pt x="1268" y="6275"/>
                    <a:pt x="465" y="13035"/>
                  </a:cubicBezTo>
                  <a:cubicBezTo>
                    <a:pt x="1" y="16879"/>
                    <a:pt x="1099" y="20682"/>
                    <a:pt x="3550" y="23639"/>
                  </a:cubicBezTo>
                  <a:cubicBezTo>
                    <a:pt x="5366" y="25878"/>
                    <a:pt x="6296" y="28709"/>
                    <a:pt x="6127" y="31582"/>
                  </a:cubicBezTo>
                  <a:cubicBezTo>
                    <a:pt x="6084" y="31793"/>
                    <a:pt x="6084" y="32004"/>
                    <a:pt x="6127" y="32215"/>
                  </a:cubicBezTo>
                  <a:cubicBezTo>
                    <a:pt x="6127" y="37454"/>
                    <a:pt x="10647" y="41637"/>
                    <a:pt x="16266" y="41721"/>
                  </a:cubicBezTo>
                  <a:cubicBezTo>
                    <a:pt x="16322" y="41722"/>
                    <a:pt x="16377" y="41723"/>
                    <a:pt x="16432" y="41723"/>
                  </a:cubicBezTo>
                  <a:cubicBezTo>
                    <a:pt x="21936" y="41723"/>
                    <a:pt x="26534" y="37571"/>
                    <a:pt x="26659" y="32384"/>
                  </a:cubicBezTo>
                  <a:cubicBezTo>
                    <a:pt x="26659" y="31920"/>
                    <a:pt x="26659" y="31455"/>
                    <a:pt x="26575" y="30990"/>
                  </a:cubicBezTo>
                  <a:cubicBezTo>
                    <a:pt x="26279" y="28413"/>
                    <a:pt x="27082" y="25878"/>
                    <a:pt x="28772" y="23935"/>
                  </a:cubicBezTo>
                  <a:cubicBezTo>
                    <a:pt x="30968" y="21358"/>
                    <a:pt x="32194" y="18105"/>
                    <a:pt x="32194" y="14683"/>
                  </a:cubicBezTo>
                  <a:cubicBezTo>
                    <a:pt x="32154" y="6571"/>
                    <a:pt x="25068" y="0"/>
                    <a:pt x="16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4343611" y="3422034"/>
              <a:ext cx="323200" cy="982025"/>
            </a:xfrm>
            <a:custGeom>
              <a:avLst/>
              <a:gdLst/>
              <a:ahLst/>
              <a:cxnLst/>
              <a:rect l="l" t="t" r="r" b="b"/>
              <a:pathLst>
                <a:path w="12928" h="39281" extrusionOk="0">
                  <a:moveTo>
                    <a:pt x="6295" y="1"/>
                  </a:moveTo>
                  <a:cubicBezTo>
                    <a:pt x="5894" y="1"/>
                    <a:pt x="5492" y="265"/>
                    <a:pt x="5450" y="793"/>
                  </a:cubicBezTo>
                  <a:lnTo>
                    <a:pt x="5492" y="8524"/>
                  </a:lnTo>
                  <a:lnTo>
                    <a:pt x="1690" y="3328"/>
                  </a:lnTo>
                  <a:cubicBezTo>
                    <a:pt x="1515" y="3102"/>
                    <a:pt x="1250" y="2981"/>
                    <a:pt x="994" y="2981"/>
                  </a:cubicBezTo>
                  <a:cubicBezTo>
                    <a:pt x="817" y="2981"/>
                    <a:pt x="645" y="3038"/>
                    <a:pt x="507" y="3159"/>
                  </a:cubicBezTo>
                  <a:cubicBezTo>
                    <a:pt x="84" y="3412"/>
                    <a:pt x="0" y="3961"/>
                    <a:pt x="296" y="4342"/>
                  </a:cubicBezTo>
                  <a:lnTo>
                    <a:pt x="5196" y="11017"/>
                  </a:lnTo>
                  <a:cubicBezTo>
                    <a:pt x="5281" y="11143"/>
                    <a:pt x="5365" y="11228"/>
                    <a:pt x="5492" y="11270"/>
                  </a:cubicBezTo>
                  <a:lnTo>
                    <a:pt x="5619" y="38436"/>
                  </a:lnTo>
                  <a:cubicBezTo>
                    <a:pt x="5619" y="38900"/>
                    <a:pt x="5999" y="39281"/>
                    <a:pt x="6464" y="39281"/>
                  </a:cubicBezTo>
                  <a:cubicBezTo>
                    <a:pt x="6971" y="39281"/>
                    <a:pt x="7351" y="38900"/>
                    <a:pt x="7309" y="38436"/>
                  </a:cubicBezTo>
                  <a:lnTo>
                    <a:pt x="7224" y="17861"/>
                  </a:lnTo>
                  <a:lnTo>
                    <a:pt x="12632" y="11355"/>
                  </a:lnTo>
                  <a:cubicBezTo>
                    <a:pt x="12928" y="10974"/>
                    <a:pt x="12886" y="10468"/>
                    <a:pt x="12548" y="10172"/>
                  </a:cubicBezTo>
                  <a:cubicBezTo>
                    <a:pt x="12381" y="10024"/>
                    <a:pt x="12182" y="9957"/>
                    <a:pt x="11986" y="9957"/>
                  </a:cubicBezTo>
                  <a:cubicBezTo>
                    <a:pt x="11735" y="9957"/>
                    <a:pt x="11489" y="10066"/>
                    <a:pt x="11322" y="10256"/>
                  </a:cubicBezTo>
                  <a:lnTo>
                    <a:pt x="7224" y="15199"/>
                  </a:lnTo>
                  <a:lnTo>
                    <a:pt x="7140" y="793"/>
                  </a:lnTo>
                  <a:cubicBezTo>
                    <a:pt x="7098" y="265"/>
                    <a:pt x="6696" y="1"/>
                    <a:pt x="6295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5047850" y="2301250"/>
              <a:ext cx="972775" cy="1260800"/>
            </a:xfrm>
            <a:custGeom>
              <a:avLst/>
              <a:gdLst/>
              <a:ahLst/>
              <a:cxnLst/>
              <a:rect l="l" t="t" r="r" b="b"/>
              <a:pathLst>
                <a:path w="38911" h="50432" extrusionOk="0">
                  <a:moveTo>
                    <a:pt x="19282" y="1"/>
                  </a:moveTo>
                  <a:cubicBezTo>
                    <a:pt x="8639" y="1"/>
                    <a:pt x="1" y="8002"/>
                    <a:pt x="1" y="17856"/>
                  </a:cubicBezTo>
                  <a:cubicBezTo>
                    <a:pt x="1" y="21954"/>
                    <a:pt x="1521" y="25926"/>
                    <a:pt x="4225" y="29010"/>
                  </a:cubicBezTo>
                  <a:cubicBezTo>
                    <a:pt x="6253" y="31333"/>
                    <a:pt x="7225" y="34417"/>
                    <a:pt x="6845" y="37502"/>
                  </a:cubicBezTo>
                  <a:cubicBezTo>
                    <a:pt x="6760" y="38093"/>
                    <a:pt x="6760" y="38642"/>
                    <a:pt x="6760" y="39234"/>
                  </a:cubicBezTo>
                  <a:cubicBezTo>
                    <a:pt x="6969" y="45451"/>
                    <a:pt x="12494" y="50432"/>
                    <a:pt x="19142" y="50432"/>
                  </a:cubicBezTo>
                  <a:cubicBezTo>
                    <a:pt x="19225" y="50432"/>
                    <a:pt x="19309" y="50431"/>
                    <a:pt x="19392" y="50429"/>
                  </a:cubicBezTo>
                  <a:cubicBezTo>
                    <a:pt x="26194" y="50303"/>
                    <a:pt x="31602" y="45191"/>
                    <a:pt x="31602" y="38896"/>
                  </a:cubicBezTo>
                  <a:lnTo>
                    <a:pt x="31602" y="38177"/>
                  </a:lnTo>
                  <a:cubicBezTo>
                    <a:pt x="31391" y="34671"/>
                    <a:pt x="32447" y="31249"/>
                    <a:pt x="34644" y="28545"/>
                  </a:cubicBezTo>
                  <a:cubicBezTo>
                    <a:pt x="37601" y="24954"/>
                    <a:pt x="38911" y="20307"/>
                    <a:pt x="38362" y="15702"/>
                  </a:cubicBezTo>
                  <a:cubicBezTo>
                    <a:pt x="37305" y="7548"/>
                    <a:pt x="30292" y="1042"/>
                    <a:pt x="21462" y="112"/>
                  </a:cubicBezTo>
                  <a:cubicBezTo>
                    <a:pt x="20728" y="37"/>
                    <a:pt x="20000" y="1"/>
                    <a:pt x="192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5337925" y="2783550"/>
              <a:ext cx="382750" cy="1449125"/>
            </a:xfrm>
            <a:custGeom>
              <a:avLst/>
              <a:gdLst/>
              <a:ahLst/>
              <a:cxnLst/>
              <a:rect l="l" t="t" r="r" b="b"/>
              <a:pathLst>
                <a:path w="15310" h="57965" extrusionOk="0">
                  <a:moveTo>
                    <a:pt x="7705" y="1"/>
                  </a:moveTo>
                  <a:cubicBezTo>
                    <a:pt x="7325" y="1"/>
                    <a:pt x="6987" y="339"/>
                    <a:pt x="6987" y="719"/>
                  </a:cubicBezTo>
                  <a:lnTo>
                    <a:pt x="6987" y="11070"/>
                  </a:lnTo>
                  <a:lnTo>
                    <a:pt x="1832" y="3972"/>
                  </a:lnTo>
                  <a:cubicBezTo>
                    <a:pt x="1676" y="3743"/>
                    <a:pt x="1464" y="3648"/>
                    <a:pt x="1256" y="3648"/>
                  </a:cubicBezTo>
                  <a:cubicBezTo>
                    <a:pt x="735" y="3648"/>
                    <a:pt x="239" y="4243"/>
                    <a:pt x="692" y="4817"/>
                  </a:cubicBezTo>
                  <a:lnTo>
                    <a:pt x="6564" y="12886"/>
                  </a:lnTo>
                  <a:cubicBezTo>
                    <a:pt x="6649" y="13055"/>
                    <a:pt x="6818" y="13140"/>
                    <a:pt x="6944" y="13182"/>
                  </a:cubicBezTo>
                  <a:lnTo>
                    <a:pt x="6944" y="19012"/>
                  </a:lnTo>
                  <a:lnTo>
                    <a:pt x="1410" y="12422"/>
                  </a:lnTo>
                  <a:cubicBezTo>
                    <a:pt x="1257" y="12289"/>
                    <a:pt x="1090" y="12233"/>
                    <a:pt x="931" y="12233"/>
                  </a:cubicBezTo>
                  <a:cubicBezTo>
                    <a:pt x="428" y="12233"/>
                    <a:pt x="1" y="12795"/>
                    <a:pt x="354" y="13309"/>
                  </a:cubicBezTo>
                  <a:lnTo>
                    <a:pt x="6987" y="21251"/>
                  </a:lnTo>
                  <a:lnTo>
                    <a:pt x="6987" y="57247"/>
                  </a:lnTo>
                  <a:cubicBezTo>
                    <a:pt x="6987" y="57627"/>
                    <a:pt x="7282" y="57923"/>
                    <a:pt x="7663" y="57965"/>
                  </a:cubicBezTo>
                  <a:cubicBezTo>
                    <a:pt x="8085" y="57923"/>
                    <a:pt x="8381" y="57627"/>
                    <a:pt x="8381" y="57247"/>
                  </a:cubicBezTo>
                  <a:lnTo>
                    <a:pt x="8381" y="21251"/>
                  </a:lnTo>
                  <a:lnTo>
                    <a:pt x="15014" y="13309"/>
                  </a:lnTo>
                  <a:cubicBezTo>
                    <a:pt x="15309" y="13013"/>
                    <a:pt x="15267" y="12591"/>
                    <a:pt x="14971" y="12337"/>
                  </a:cubicBezTo>
                  <a:cubicBezTo>
                    <a:pt x="14834" y="12219"/>
                    <a:pt x="14661" y="12156"/>
                    <a:pt x="14489" y="12156"/>
                  </a:cubicBezTo>
                  <a:cubicBezTo>
                    <a:pt x="14290" y="12156"/>
                    <a:pt x="14093" y="12240"/>
                    <a:pt x="13957" y="12422"/>
                  </a:cubicBezTo>
                  <a:lnTo>
                    <a:pt x="8381" y="19012"/>
                  </a:lnTo>
                  <a:lnTo>
                    <a:pt x="8381" y="13182"/>
                  </a:lnTo>
                  <a:cubicBezTo>
                    <a:pt x="8550" y="13140"/>
                    <a:pt x="8719" y="13055"/>
                    <a:pt x="8803" y="12886"/>
                  </a:cubicBezTo>
                  <a:lnTo>
                    <a:pt x="14676" y="4817"/>
                  </a:lnTo>
                  <a:cubicBezTo>
                    <a:pt x="15129" y="4243"/>
                    <a:pt x="14632" y="3648"/>
                    <a:pt x="14111" y="3648"/>
                  </a:cubicBezTo>
                  <a:cubicBezTo>
                    <a:pt x="13903" y="3648"/>
                    <a:pt x="13692" y="3743"/>
                    <a:pt x="13535" y="3972"/>
                  </a:cubicBezTo>
                  <a:lnTo>
                    <a:pt x="8381" y="11070"/>
                  </a:lnTo>
                  <a:lnTo>
                    <a:pt x="8381" y="719"/>
                  </a:lnTo>
                  <a:cubicBezTo>
                    <a:pt x="8381" y="339"/>
                    <a:pt x="8085" y="1"/>
                    <a:pt x="7705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5609750" y="3138575"/>
              <a:ext cx="634800" cy="822675"/>
            </a:xfrm>
            <a:custGeom>
              <a:avLst/>
              <a:gdLst/>
              <a:ahLst/>
              <a:cxnLst/>
              <a:rect l="l" t="t" r="r" b="b"/>
              <a:pathLst>
                <a:path w="25392" h="32907" extrusionOk="0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5807250" y="3453975"/>
              <a:ext cx="259150" cy="776600"/>
            </a:xfrm>
            <a:custGeom>
              <a:avLst/>
              <a:gdLst/>
              <a:ahLst/>
              <a:cxnLst/>
              <a:rect l="l" t="t" r="r" b="b"/>
              <a:pathLst>
                <a:path w="10366" h="31064" extrusionOk="0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36"/>
          <p:cNvGrpSpPr/>
          <p:nvPr/>
        </p:nvGrpSpPr>
        <p:grpSpPr>
          <a:xfrm>
            <a:off x="6489414" y="2915087"/>
            <a:ext cx="2792057" cy="2314899"/>
            <a:chOff x="202950" y="1579375"/>
            <a:chExt cx="1537900" cy="1275075"/>
          </a:xfrm>
        </p:grpSpPr>
        <p:sp>
          <p:nvSpPr>
            <p:cNvPr id="1875" name="Google Shape;1875;p36"/>
            <p:cNvSpPr/>
            <p:nvPr/>
          </p:nvSpPr>
          <p:spPr>
            <a:xfrm>
              <a:off x="1221225" y="2527600"/>
              <a:ext cx="519625" cy="326850"/>
            </a:xfrm>
            <a:custGeom>
              <a:avLst/>
              <a:gdLst/>
              <a:ahLst/>
              <a:cxnLst/>
              <a:rect l="l" t="t" r="r" b="b"/>
              <a:pathLst>
                <a:path w="20785" h="13074" extrusionOk="0">
                  <a:moveTo>
                    <a:pt x="11242" y="0"/>
                  </a:moveTo>
                  <a:cubicBezTo>
                    <a:pt x="10960" y="0"/>
                    <a:pt x="10698" y="19"/>
                    <a:pt x="10425" y="38"/>
                  </a:cubicBezTo>
                  <a:cubicBezTo>
                    <a:pt x="4048" y="583"/>
                    <a:pt x="0" y="7119"/>
                    <a:pt x="2357" y="13074"/>
                  </a:cubicBezTo>
                  <a:lnTo>
                    <a:pt x="19282" y="13074"/>
                  </a:lnTo>
                  <a:cubicBezTo>
                    <a:pt x="19798" y="13074"/>
                    <a:pt x="20259" y="12726"/>
                    <a:pt x="20409" y="12229"/>
                  </a:cubicBezTo>
                  <a:cubicBezTo>
                    <a:pt x="20662" y="11355"/>
                    <a:pt x="20784" y="10463"/>
                    <a:pt x="20784" y="9561"/>
                  </a:cubicBezTo>
                  <a:cubicBezTo>
                    <a:pt x="20784" y="4283"/>
                    <a:pt x="16511" y="10"/>
                    <a:pt x="112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1221225" y="2528550"/>
              <a:ext cx="388125" cy="325900"/>
            </a:xfrm>
            <a:custGeom>
              <a:avLst/>
              <a:gdLst/>
              <a:ahLst/>
              <a:cxnLst/>
              <a:rect l="l" t="t" r="r" b="b"/>
              <a:pathLst>
                <a:path w="15525" h="13036" extrusionOk="0">
                  <a:moveTo>
                    <a:pt x="10425" y="0"/>
                  </a:moveTo>
                  <a:cubicBezTo>
                    <a:pt x="4048" y="545"/>
                    <a:pt x="0" y="7081"/>
                    <a:pt x="2357" y="13036"/>
                  </a:cubicBezTo>
                  <a:lnTo>
                    <a:pt x="15177" y="13036"/>
                  </a:lnTo>
                  <a:cubicBezTo>
                    <a:pt x="15412" y="12294"/>
                    <a:pt x="15525" y="11524"/>
                    <a:pt x="15525" y="10754"/>
                  </a:cubicBezTo>
                  <a:cubicBezTo>
                    <a:pt x="15525" y="7513"/>
                    <a:pt x="13478" y="4630"/>
                    <a:pt x="10425" y="3541"/>
                  </a:cubicBezTo>
                  <a:lnTo>
                    <a:pt x="10425" y="0"/>
                  </a:lnTo>
                  <a:close/>
                </a:path>
              </a:pathLst>
            </a:custGeom>
            <a:solidFill>
              <a:srgbClr val="66AA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202950" y="2527725"/>
              <a:ext cx="513475" cy="326725"/>
            </a:xfrm>
            <a:custGeom>
              <a:avLst/>
              <a:gdLst/>
              <a:ahLst/>
              <a:cxnLst/>
              <a:rect l="l" t="t" r="r" b="b"/>
              <a:pathLst>
                <a:path w="20539" h="13069" extrusionOk="0">
                  <a:moveTo>
                    <a:pt x="10943" y="0"/>
                  </a:moveTo>
                  <a:cubicBezTo>
                    <a:pt x="4641" y="0"/>
                    <a:pt x="0" y="6072"/>
                    <a:pt x="1783" y="12224"/>
                  </a:cubicBezTo>
                  <a:cubicBezTo>
                    <a:pt x="1933" y="12721"/>
                    <a:pt x="2393" y="13069"/>
                    <a:pt x="2910" y="13069"/>
                  </a:cubicBezTo>
                  <a:lnTo>
                    <a:pt x="19843" y="13069"/>
                  </a:lnTo>
                  <a:cubicBezTo>
                    <a:pt x="20313" y="11886"/>
                    <a:pt x="20538" y="10627"/>
                    <a:pt x="20510" y="9359"/>
                  </a:cubicBezTo>
                  <a:cubicBezTo>
                    <a:pt x="20416" y="4381"/>
                    <a:pt x="16444" y="268"/>
                    <a:pt x="11466" y="14"/>
                  </a:cubicBezTo>
                  <a:cubicBezTo>
                    <a:pt x="11290" y="5"/>
                    <a:pt x="11116" y="0"/>
                    <a:pt x="109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476900" y="1599450"/>
              <a:ext cx="968575" cy="1254775"/>
            </a:xfrm>
            <a:custGeom>
              <a:avLst/>
              <a:gdLst/>
              <a:ahLst/>
              <a:cxnLst/>
              <a:rect l="l" t="t" r="r" b="b"/>
              <a:pathLst>
                <a:path w="38743" h="50191" extrusionOk="0">
                  <a:moveTo>
                    <a:pt x="19376" y="0"/>
                  </a:moveTo>
                  <a:lnTo>
                    <a:pt x="1" y="17394"/>
                  </a:lnTo>
                  <a:lnTo>
                    <a:pt x="1" y="49017"/>
                  </a:lnTo>
                  <a:cubicBezTo>
                    <a:pt x="1" y="49665"/>
                    <a:pt x="527" y="50191"/>
                    <a:pt x="1175" y="50191"/>
                  </a:cubicBezTo>
                  <a:lnTo>
                    <a:pt x="38742" y="50191"/>
                  </a:lnTo>
                  <a:lnTo>
                    <a:pt x="38742" y="17394"/>
                  </a:lnTo>
                  <a:lnTo>
                    <a:pt x="193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715225" y="2123975"/>
              <a:ext cx="730250" cy="730475"/>
            </a:xfrm>
            <a:custGeom>
              <a:avLst/>
              <a:gdLst/>
              <a:ahLst/>
              <a:cxnLst/>
              <a:rect l="l" t="t" r="r" b="b"/>
              <a:pathLst>
                <a:path w="29210" h="29219" extrusionOk="0">
                  <a:moveTo>
                    <a:pt x="29209" y="1"/>
                  </a:moveTo>
                  <a:lnTo>
                    <a:pt x="0" y="29219"/>
                  </a:lnTo>
                  <a:lnTo>
                    <a:pt x="29209" y="29219"/>
                  </a:lnTo>
                  <a:lnTo>
                    <a:pt x="29209" y="1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1227800" y="2380150"/>
              <a:ext cx="118125" cy="295150"/>
            </a:xfrm>
            <a:custGeom>
              <a:avLst/>
              <a:gdLst/>
              <a:ahLst/>
              <a:cxnLst/>
              <a:rect l="l" t="t" r="r" b="b"/>
              <a:pathLst>
                <a:path w="4725" h="11806" extrusionOk="0">
                  <a:moveTo>
                    <a:pt x="1249" y="0"/>
                  </a:moveTo>
                  <a:cubicBezTo>
                    <a:pt x="564" y="0"/>
                    <a:pt x="0" y="554"/>
                    <a:pt x="0" y="1240"/>
                  </a:cubicBezTo>
                  <a:lnTo>
                    <a:pt x="0" y="11806"/>
                  </a:lnTo>
                  <a:lnTo>
                    <a:pt x="4724" y="11806"/>
                  </a:lnTo>
                  <a:lnTo>
                    <a:pt x="4724" y="1240"/>
                  </a:lnTo>
                  <a:cubicBezTo>
                    <a:pt x="4724" y="554"/>
                    <a:pt x="4170" y="0"/>
                    <a:pt x="3484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576700" y="2380150"/>
              <a:ext cx="117875" cy="295150"/>
            </a:xfrm>
            <a:custGeom>
              <a:avLst/>
              <a:gdLst/>
              <a:ahLst/>
              <a:cxnLst/>
              <a:rect l="l" t="t" r="r" b="b"/>
              <a:pathLst>
                <a:path w="4715" h="11806" extrusionOk="0">
                  <a:moveTo>
                    <a:pt x="1240" y="0"/>
                  </a:moveTo>
                  <a:cubicBezTo>
                    <a:pt x="554" y="0"/>
                    <a:pt x="0" y="554"/>
                    <a:pt x="0" y="1240"/>
                  </a:cubicBezTo>
                  <a:lnTo>
                    <a:pt x="0" y="11806"/>
                  </a:lnTo>
                  <a:lnTo>
                    <a:pt x="4715" y="11806"/>
                  </a:lnTo>
                  <a:lnTo>
                    <a:pt x="4715" y="1240"/>
                  </a:lnTo>
                  <a:cubicBezTo>
                    <a:pt x="4715" y="554"/>
                    <a:pt x="4161" y="0"/>
                    <a:pt x="347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476900" y="2675275"/>
              <a:ext cx="968800" cy="179175"/>
            </a:xfrm>
            <a:custGeom>
              <a:avLst/>
              <a:gdLst/>
              <a:ahLst/>
              <a:cxnLst/>
              <a:rect l="l" t="t" r="r" b="b"/>
              <a:pathLst>
                <a:path w="38752" h="7167" extrusionOk="0">
                  <a:moveTo>
                    <a:pt x="1" y="1"/>
                  </a:moveTo>
                  <a:lnTo>
                    <a:pt x="1" y="5993"/>
                  </a:lnTo>
                  <a:cubicBezTo>
                    <a:pt x="1" y="6641"/>
                    <a:pt x="527" y="7167"/>
                    <a:pt x="1175" y="7167"/>
                  </a:cubicBezTo>
                  <a:lnTo>
                    <a:pt x="38752" y="7167"/>
                  </a:lnTo>
                  <a:lnTo>
                    <a:pt x="38752" y="1"/>
                  </a:lnTo>
                  <a:close/>
                </a:path>
              </a:pathLst>
            </a:custGeom>
            <a:solidFill>
              <a:srgbClr val="5F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476900" y="2675275"/>
              <a:ext cx="968575" cy="178950"/>
            </a:xfrm>
            <a:custGeom>
              <a:avLst/>
              <a:gdLst/>
              <a:ahLst/>
              <a:cxnLst/>
              <a:rect l="l" t="t" r="r" b="b"/>
              <a:pathLst>
                <a:path w="38743" h="7158" extrusionOk="0">
                  <a:moveTo>
                    <a:pt x="1" y="1"/>
                  </a:moveTo>
                  <a:lnTo>
                    <a:pt x="1" y="5984"/>
                  </a:lnTo>
                  <a:cubicBezTo>
                    <a:pt x="1" y="6632"/>
                    <a:pt x="527" y="7158"/>
                    <a:pt x="1175" y="7158"/>
                  </a:cubicBezTo>
                  <a:lnTo>
                    <a:pt x="38742" y="7158"/>
                  </a:lnTo>
                  <a:lnTo>
                    <a:pt x="387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715225" y="2675275"/>
              <a:ext cx="730250" cy="178950"/>
            </a:xfrm>
            <a:custGeom>
              <a:avLst/>
              <a:gdLst/>
              <a:ahLst/>
              <a:cxnLst/>
              <a:rect l="l" t="t" r="r" b="b"/>
              <a:pathLst>
                <a:path w="29210" h="7158" extrusionOk="0">
                  <a:moveTo>
                    <a:pt x="7157" y="1"/>
                  </a:moveTo>
                  <a:lnTo>
                    <a:pt x="0" y="7158"/>
                  </a:lnTo>
                  <a:lnTo>
                    <a:pt x="29209" y="7158"/>
                  </a:lnTo>
                  <a:lnTo>
                    <a:pt x="29209" y="1"/>
                  </a:ln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809375" y="2380150"/>
              <a:ext cx="303625" cy="474300"/>
            </a:xfrm>
            <a:custGeom>
              <a:avLst/>
              <a:gdLst/>
              <a:ahLst/>
              <a:cxnLst/>
              <a:rect l="l" t="t" r="r" b="b"/>
              <a:pathLst>
                <a:path w="12145" h="18972" extrusionOk="0">
                  <a:moveTo>
                    <a:pt x="1250" y="0"/>
                  </a:moveTo>
                  <a:cubicBezTo>
                    <a:pt x="564" y="0"/>
                    <a:pt x="1" y="554"/>
                    <a:pt x="1" y="1240"/>
                  </a:cubicBezTo>
                  <a:lnTo>
                    <a:pt x="1" y="18972"/>
                  </a:lnTo>
                  <a:lnTo>
                    <a:pt x="12144" y="18972"/>
                  </a:lnTo>
                  <a:lnTo>
                    <a:pt x="12144" y="1240"/>
                  </a:lnTo>
                  <a:cubicBezTo>
                    <a:pt x="12144" y="554"/>
                    <a:pt x="11590" y="0"/>
                    <a:pt x="1090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476900" y="1599450"/>
              <a:ext cx="968575" cy="627175"/>
            </a:xfrm>
            <a:custGeom>
              <a:avLst/>
              <a:gdLst/>
              <a:ahLst/>
              <a:cxnLst/>
              <a:rect l="l" t="t" r="r" b="b"/>
              <a:pathLst>
                <a:path w="38743" h="25087" extrusionOk="0">
                  <a:moveTo>
                    <a:pt x="19376" y="0"/>
                  </a:moveTo>
                  <a:lnTo>
                    <a:pt x="1" y="17394"/>
                  </a:lnTo>
                  <a:lnTo>
                    <a:pt x="1" y="25086"/>
                  </a:lnTo>
                  <a:lnTo>
                    <a:pt x="19376" y="7692"/>
                  </a:lnTo>
                  <a:lnTo>
                    <a:pt x="38742" y="25086"/>
                  </a:lnTo>
                  <a:lnTo>
                    <a:pt x="38742" y="17394"/>
                  </a:lnTo>
                  <a:lnTo>
                    <a:pt x="19376" y="0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323575" y="1579375"/>
              <a:ext cx="1275450" cy="648050"/>
            </a:xfrm>
            <a:custGeom>
              <a:avLst/>
              <a:gdLst/>
              <a:ahLst/>
              <a:cxnLst/>
              <a:rect l="l" t="t" r="r" b="b"/>
              <a:pathLst>
                <a:path w="51018" h="25922" extrusionOk="0">
                  <a:moveTo>
                    <a:pt x="25506" y="0"/>
                  </a:moveTo>
                  <a:cubicBezTo>
                    <a:pt x="24838" y="0"/>
                    <a:pt x="24171" y="240"/>
                    <a:pt x="23640" y="719"/>
                  </a:cubicBezTo>
                  <a:lnTo>
                    <a:pt x="555" y="21447"/>
                  </a:lnTo>
                  <a:cubicBezTo>
                    <a:pt x="38" y="21907"/>
                    <a:pt x="1" y="22686"/>
                    <a:pt x="461" y="23203"/>
                  </a:cubicBezTo>
                  <a:lnTo>
                    <a:pt x="2536" y="25513"/>
                  </a:lnTo>
                  <a:cubicBezTo>
                    <a:pt x="2777" y="25784"/>
                    <a:pt x="3115" y="25921"/>
                    <a:pt x="3454" y="25921"/>
                  </a:cubicBezTo>
                  <a:cubicBezTo>
                    <a:pt x="3750" y="25921"/>
                    <a:pt x="4047" y="25817"/>
                    <a:pt x="4283" y="25607"/>
                  </a:cubicBezTo>
                  <a:lnTo>
                    <a:pt x="25509" y="6551"/>
                  </a:lnTo>
                  <a:lnTo>
                    <a:pt x="46726" y="25607"/>
                  </a:lnTo>
                  <a:cubicBezTo>
                    <a:pt x="46962" y="25817"/>
                    <a:pt x="47259" y="25921"/>
                    <a:pt x="47556" y="25921"/>
                  </a:cubicBezTo>
                  <a:cubicBezTo>
                    <a:pt x="47896" y="25921"/>
                    <a:pt x="48236" y="25784"/>
                    <a:pt x="48482" y="25513"/>
                  </a:cubicBezTo>
                  <a:lnTo>
                    <a:pt x="50558" y="23203"/>
                  </a:lnTo>
                  <a:cubicBezTo>
                    <a:pt x="51018" y="22686"/>
                    <a:pt x="50971" y="21907"/>
                    <a:pt x="50464" y="21447"/>
                  </a:cubicBezTo>
                  <a:lnTo>
                    <a:pt x="27378" y="719"/>
                  </a:lnTo>
                  <a:cubicBezTo>
                    <a:pt x="26843" y="240"/>
                    <a:pt x="26174" y="0"/>
                    <a:pt x="255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1235775" y="2642175"/>
              <a:ext cx="355775" cy="212275"/>
            </a:xfrm>
            <a:custGeom>
              <a:avLst/>
              <a:gdLst/>
              <a:ahLst/>
              <a:cxnLst/>
              <a:rect l="l" t="t" r="r" b="b"/>
              <a:pathLst>
                <a:path w="14231" h="8491" extrusionOk="0">
                  <a:moveTo>
                    <a:pt x="7316" y="1"/>
                  </a:moveTo>
                  <a:cubicBezTo>
                    <a:pt x="7155" y="1"/>
                    <a:pt x="6992" y="7"/>
                    <a:pt x="6828" y="19"/>
                  </a:cubicBezTo>
                  <a:cubicBezTo>
                    <a:pt x="2658" y="339"/>
                    <a:pt x="0" y="4603"/>
                    <a:pt x="1541" y="8491"/>
                  </a:cubicBezTo>
                  <a:lnTo>
                    <a:pt x="12201" y="8491"/>
                  </a:lnTo>
                  <a:cubicBezTo>
                    <a:pt x="12745" y="8482"/>
                    <a:pt x="13215" y="8106"/>
                    <a:pt x="13346" y="7580"/>
                  </a:cubicBezTo>
                  <a:cubicBezTo>
                    <a:pt x="14230" y="3665"/>
                    <a:pt x="11241" y="1"/>
                    <a:pt x="7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9" name="Google Shape;1889;p36"/>
          <p:cNvSpPr/>
          <p:nvPr/>
        </p:nvSpPr>
        <p:spPr>
          <a:xfrm>
            <a:off x="944935" y="811246"/>
            <a:ext cx="1067402" cy="636186"/>
          </a:xfrm>
          <a:custGeom>
            <a:avLst/>
            <a:gdLst/>
            <a:ahLst/>
            <a:cxnLst/>
            <a:rect l="l" t="t" r="r" b="b"/>
            <a:pathLst>
              <a:path w="35870" h="21379" extrusionOk="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0" name="Google Shape;1890;p36"/>
          <p:cNvSpPr/>
          <p:nvPr/>
        </p:nvSpPr>
        <p:spPr>
          <a:xfrm>
            <a:off x="5479175" y="312600"/>
            <a:ext cx="1655580" cy="972905"/>
          </a:xfrm>
          <a:custGeom>
            <a:avLst/>
            <a:gdLst/>
            <a:ahLst/>
            <a:cxnLst/>
            <a:rect l="l" t="t" r="r" b="b"/>
            <a:pathLst>
              <a:path w="35870" h="21379" extrusionOk="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1" name="Google Shape;1891;p36"/>
          <p:cNvSpPr txBox="1">
            <a:spLocks noGrp="1"/>
          </p:cNvSpPr>
          <p:nvPr>
            <p:ph type="subTitle" idx="1"/>
          </p:nvPr>
        </p:nvSpPr>
        <p:spPr>
          <a:xfrm flipH="1">
            <a:off x="1674025" y="2409550"/>
            <a:ext cx="3012300" cy="12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Does anyone have any questions?</a:t>
            </a: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addyouremail@freepik.com </a:t>
            </a: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+91  620 421 838 </a:t>
            </a: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yourcompany.com</a:t>
            </a: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2" name="Google Shape;1892;p36"/>
          <p:cNvSpPr/>
          <p:nvPr/>
        </p:nvSpPr>
        <p:spPr>
          <a:xfrm>
            <a:off x="7626050" y="3701695"/>
            <a:ext cx="214002" cy="283905"/>
          </a:xfrm>
          <a:custGeom>
            <a:avLst/>
            <a:gdLst/>
            <a:ahLst/>
            <a:cxnLst/>
            <a:rect l="l" t="t" r="r" b="b"/>
            <a:pathLst>
              <a:path w="4715" h="11806" extrusionOk="0">
                <a:moveTo>
                  <a:pt x="1240" y="0"/>
                </a:moveTo>
                <a:cubicBezTo>
                  <a:pt x="554" y="0"/>
                  <a:pt x="0" y="554"/>
                  <a:pt x="0" y="1240"/>
                </a:cubicBezTo>
                <a:lnTo>
                  <a:pt x="0" y="11806"/>
                </a:lnTo>
                <a:lnTo>
                  <a:pt x="4715" y="11806"/>
                </a:lnTo>
                <a:lnTo>
                  <a:pt x="4715" y="1240"/>
                </a:lnTo>
                <a:cubicBezTo>
                  <a:pt x="4715" y="554"/>
                  <a:pt x="4161" y="0"/>
                  <a:pt x="3475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3" name="Google Shape;1893;p36"/>
          <p:cNvSpPr/>
          <p:nvPr/>
        </p:nvSpPr>
        <p:spPr>
          <a:xfrm>
            <a:off x="7892750" y="3701695"/>
            <a:ext cx="214002" cy="283905"/>
          </a:xfrm>
          <a:custGeom>
            <a:avLst/>
            <a:gdLst/>
            <a:ahLst/>
            <a:cxnLst/>
            <a:rect l="l" t="t" r="r" b="b"/>
            <a:pathLst>
              <a:path w="4715" h="11806" extrusionOk="0">
                <a:moveTo>
                  <a:pt x="1240" y="0"/>
                </a:moveTo>
                <a:cubicBezTo>
                  <a:pt x="554" y="0"/>
                  <a:pt x="0" y="554"/>
                  <a:pt x="0" y="1240"/>
                </a:cubicBezTo>
                <a:lnTo>
                  <a:pt x="0" y="11806"/>
                </a:lnTo>
                <a:lnTo>
                  <a:pt x="4715" y="11806"/>
                </a:lnTo>
                <a:lnTo>
                  <a:pt x="4715" y="1240"/>
                </a:lnTo>
                <a:cubicBezTo>
                  <a:pt x="4715" y="554"/>
                  <a:pt x="4161" y="0"/>
                  <a:pt x="3475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4" name="Google Shape;1894;p36"/>
          <p:cNvGrpSpPr/>
          <p:nvPr/>
        </p:nvGrpSpPr>
        <p:grpSpPr>
          <a:xfrm>
            <a:off x="3755237" y="3575651"/>
            <a:ext cx="832985" cy="231737"/>
            <a:chOff x="3739024" y="3575651"/>
            <a:chExt cx="832985" cy="231737"/>
          </a:xfrm>
        </p:grpSpPr>
        <p:sp>
          <p:nvSpPr>
            <p:cNvPr id="1895" name="Google Shape;1895;p36"/>
            <p:cNvSpPr/>
            <p:nvPr/>
          </p:nvSpPr>
          <p:spPr>
            <a:xfrm>
              <a:off x="3739024" y="3575651"/>
              <a:ext cx="231508" cy="231737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6" name="Google Shape;1896;p36"/>
            <p:cNvGrpSpPr/>
            <p:nvPr/>
          </p:nvGrpSpPr>
          <p:grpSpPr>
            <a:xfrm>
              <a:off x="4039521" y="3575766"/>
              <a:ext cx="231754" cy="231498"/>
              <a:chOff x="3752358" y="3817349"/>
              <a:chExt cx="346056" cy="345674"/>
            </a:xfrm>
          </p:grpSpPr>
          <p:sp>
            <p:nvSpPr>
              <p:cNvPr id="1897" name="Google Shape;1897;p36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6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6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6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1" name="Google Shape;1901;p36"/>
            <p:cNvGrpSpPr/>
            <p:nvPr/>
          </p:nvGrpSpPr>
          <p:grpSpPr>
            <a:xfrm>
              <a:off x="4340277" y="3575766"/>
              <a:ext cx="231732" cy="231498"/>
              <a:chOff x="4201447" y="3817349"/>
              <a:chExt cx="346024" cy="345674"/>
            </a:xfrm>
          </p:grpSpPr>
          <p:sp>
            <p:nvSpPr>
              <p:cNvPr id="1902" name="Google Shape;1902;p36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6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5C89D-BE9F-088B-C26C-298803666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029" y="233572"/>
            <a:ext cx="3867300" cy="46714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D6234-6B91-5BA5-A66F-6C8331CD2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1" t="7320" r="4215" b="15172"/>
          <a:stretch/>
        </p:blipFill>
        <p:spPr>
          <a:xfrm>
            <a:off x="1421900" y="700717"/>
            <a:ext cx="5910943" cy="39866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599206-14EB-B1DB-4D9D-41B8865B6BDF}"/>
              </a:ext>
            </a:extLst>
          </p:cNvPr>
          <p:cNvSpPr txBox="1"/>
          <p:nvPr/>
        </p:nvSpPr>
        <p:spPr>
          <a:xfrm>
            <a:off x="5622472" y="4740728"/>
            <a:ext cx="40059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House Sales in King County, USA | Kaggle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255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22"/>
          <p:cNvSpPr/>
          <p:nvPr/>
        </p:nvSpPr>
        <p:spPr>
          <a:xfrm>
            <a:off x="2227749" y="4583328"/>
            <a:ext cx="854242" cy="608617"/>
          </a:xfrm>
          <a:custGeom>
            <a:avLst/>
            <a:gdLst/>
            <a:ahLst/>
            <a:cxnLst/>
            <a:rect l="l" t="t" r="r" b="b"/>
            <a:pathLst>
              <a:path w="40016" h="28510" extrusionOk="0">
                <a:moveTo>
                  <a:pt x="17075" y="1"/>
                </a:moveTo>
                <a:cubicBezTo>
                  <a:pt x="16745" y="1"/>
                  <a:pt x="16414" y="16"/>
                  <a:pt x="16083" y="47"/>
                </a:cubicBezTo>
                <a:cubicBezTo>
                  <a:pt x="11480" y="461"/>
                  <a:pt x="7818" y="3709"/>
                  <a:pt x="6651" y="7912"/>
                </a:cubicBezTo>
                <a:cubicBezTo>
                  <a:pt x="6442" y="8678"/>
                  <a:pt x="5780" y="9234"/>
                  <a:pt x="4990" y="9310"/>
                </a:cubicBezTo>
                <a:cubicBezTo>
                  <a:pt x="4691" y="9340"/>
                  <a:pt x="4395" y="9394"/>
                  <a:pt x="4104" y="9473"/>
                </a:cubicBezTo>
                <a:cubicBezTo>
                  <a:pt x="1821" y="10090"/>
                  <a:pt x="158" y="12164"/>
                  <a:pt x="64" y="14526"/>
                </a:cubicBezTo>
                <a:cubicBezTo>
                  <a:pt x="1" y="15978"/>
                  <a:pt x="518" y="17396"/>
                  <a:pt x="1501" y="18467"/>
                </a:cubicBezTo>
                <a:cubicBezTo>
                  <a:pt x="2075" y="19093"/>
                  <a:pt x="2320" y="19942"/>
                  <a:pt x="2124" y="20765"/>
                </a:cubicBezTo>
                <a:cubicBezTo>
                  <a:pt x="1761" y="22307"/>
                  <a:pt x="1703" y="23910"/>
                  <a:pt x="1960" y="25477"/>
                </a:cubicBezTo>
                <a:cubicBezTo>
                  <a:pt x="2130" y="26526"/>
                  <a:pt x="2444" y="27545"/>
                  <a:pt x="2889" y="28510"/>
                </a:cubicBezTo>
                <a:lnTo>
                  <a:pt x="38186" y="28510"/>
                </a:lnTo>
                <a:cubicBezTo>
                  <a:pt x="39390" y="26577"/>
                  <a:pt x="40016" y="24270"/>
                  <a:pt x="39798" y="21866"/>
                </a:cubicBezTo>
                <a:cubicBezTo>
                  <a:pt x="39632" y="20000"/>
                  <a:pt x="38982" y="18207"/>
                  <a:pt x="37911" y="16667"/>
                </a:cubicBezTo>
                <a:cubicBezTo>
                  <a:pt x="37279" y="15754"/>
                  <a:pt x="37037" y="14629"/>
                  <a:pt x="37237" y="13537"/>
                </a:cubicBezTo>
                <a:cubicBezTo>
                  <a:pt x="37427" y="12470"/>
                  <a:pt x="37418" y="11375"/>
                  <a:pt x="37213" y="10308"/>
                </a:cubicBezTo>
                <a:cubicBezTo>
                  <a:pt x="36435" y="6249"/>
                  <a:pt x="32837" y="3243"/>
                  <a:pt x="28709" y="3192"/>
                </a:cubicBezTo>
                <a:cubicBezTo>
                  <a:pt x="28670" y="3191"/>
                  <a:pt x="28632" y="3191"/>
                  <a:pt x="28594" y="3191"/>
                </a:cubicBezTo>
                <a:cubicBezTo>
                  <a:pt x="27916" y="3191"/>
                  <a:pt x="27244" y="3267"/>
                  <a:pt x="26586" y="3422"/>
                </a:cubicBezTo>
                <a:cubicBezTo>
                  <a:pt x="26407" y="3463"/>
                  <a:pt x="26227" y="3482"/>
                  <a:pt x="26048" y="3482"/>
                </a:cubicBezTo>
                <a:cubicBezTo>
                  <a:pt x="25408" y="3482"/>
                  <a:pt x="24786" y="3229"/>
                  <a:pt x="24296" y="2790"/>
                </a:cubicBezTo>
                <a:cubicBezTo>
                  <a:pt x="22311" y="987"/>
                  <a:pt x="19732" y="1"/>
                  <a:pt x="170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2"/>
          <p:cNvSpPr/>
          <p:nvPr/>
        </p:nvSpPr>
        <p:spPr>
          <a:xfrm>
            <a:off x="782423" y="4808729"/>
            <a:ext cx="577374" cy="411357"/>
          </a:xfrm>
          <a:custGeom>
            <a:avLst/>
            <a:gdLst/>
            <a:ahLst/>
            <a:cxnLst/>
            <a:rect l="l" t="t" r="r" b="b"/>
            <a:pathLst>
              <a:path w="40019" h="28512" extrusionOk="0">
                <a:moveTo>
                  <a:pt x="17066" y="1"/>
                </a:moveTo>
                <a:cubicBezTo>
                  <a:pt x="16739" y="1"/>
                  <a:pt x="16411" y="16"/>
                  <a:pt x="16083" y="46"/>
                </a:cubicBezTo>
                <a:cubicBezTo>
                  <a:pt x="11480" y="463"/>
                  <a:pt x="7818" y="3708"/>
                  <a:pt x="6651" y="7911"/>
                </a:cubicBezTo>
                <a:cubicBezTo>
                  <a:pt x="6442" y="8677"/>
                  <a:pt x="5780" y="9233"/>
                  <a:pt x="4990" y="9312"/>
                </a:cubicBezTo>
                <a:cubicBezTo>
                  <a:pt x="4691" y="9342"/>
                  <a:pt x="4395" y="9396"/>
                  <a:pt x="4104" y="9475"/>
                </a:cubicBezTo>
                <a:cubicBezTo>
                  <a:pt x="1821" y="10092"/>
                  <a:pt x="158" y="12163"/>
                  <a:pt x="64" y="14528"/>
                </a:cubicBezTo>
                <a:cubicBezTo>
                  <a:pt x="1" y="15980"/>
                  <a:pt x="518" y="17395"/>
                  <a:pt x="1500" y="18469"/>
                </a:cubicBezTo>
                <a:cubicBezTo>
                  <a:pt x="2075" y="19092"/>
                  <a:pt x="2320" y="19941"/>
                  <a:pt x="2126" y="20764"/>
                </a:cubicBezTo>
                <a:cubicBezTo>
                  <a:pt x="1761" y="22309"/>
                  <a:pt x="1703" y="23909"/>
                  <a:pt x="1960" y="25476"/>
                </a:cubicBezTo>
                <a:cubicBezTo>
                  <a:pt x="2133" y="26525"/>
                  <a:pt x="2444" y="27547"/>
                  <a:pt x="2889" y="28512"/>
                </a:cubicBezTo>
                <a:lnTo>
                  <a:pt x="38189" y="28512"/>
                </a:lnTo>
                <a:cubicBezTo>
                  <a:pt x="39393" y="26579"/>
                  <a:pt x="40019" y="24272"/>
                  <a:pt x="39798" y="21868"/>
                </a:cubicBezTo>
                <a:cubicBezTo>
                  <a:pt x="39632" y="20002"/>
                  <a:pt x="38982" y="18209"/>
                  <a:pt x="37914" y="16669"/>
                </a:cubicBezTo>
                <a:cubicBezTo>
                  <a:pt x="37282" y="15756"/>
                  <a:pt x="37040" y="14631"/>
                  <a:pt x="37240" y="13539"/>
                </a:cubicBezTo>
                <a:cubicBezTo>
                  <a:pt x="37430" y="12472"/>
                  <a:pt x="37421" y="11377"/>
                  <a:pt x="37215" y="10310"/>
                </a:cubicBezTo>
                <a:cubicBezTo>
                  <a:pt x="36438" y="6251"/>
                  <a:pt x="32840" y="3245"/>
                  <a:pt x="28709" y="3194"/>
                </a:cubicBezTo>
                <a:cubicBezTo>
                  <a:pt x="28670" y="3193"/>
                  <a:pt x="28632" y="3193"/>
                  <a:pt x="28594" y="3193"/>
                </a:cubicBezTo>
                <a:cubicBezTo>
                  <a:pt x="27918" y="3193"/>
                  <a:pt x="27244" y="3269"/>
                  <a:pt x="26586" y="3421"/>
                </a:cubicBezTo>
                <a:cubicBezTo>
                  <a:pt x="26406" y="3462"/>
                  <a:pt x="26225" y="3482"/>
                  <a:pt x="26045" y="3482"/>
                </a:cubicBezTo>
                <a:cubicBezTo>
                  <a:pt x="25406" y="3482"/>
                  <a:pt x="24785" y="3228"/>
                  <a:pt x="24296" y="2789"/>
                </a:cubicBezTo>
                <a:cubicBezTo>
                  <a:pt x="22309" y="987"/>
                  <a:pt x="19727" y="1"/>
                  <a:pt x="170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2"/>
          <p:cNvSpPr/>
          <p:nvPr/>
        </p:nvSpPr>
        <p:spPr>
          <a:xfrm>
            <a:off x="1619377" y="4644539"/>
            <a:ext cx="778032" cy="554434"/>
          </a:xfrm>
          <a:custGeom>
            <a:avLst/>
            <a:gdLst/>
            <a:ahLst/>
            <a:cxnLst/>
            <a:rect l="l" t="t" r="r" b="b"/>
            <a:pathLst>
              <a:path w="53927" h="38429" extrusionOk="0">
                <a:moveTo>
                  <a:pt x="22996" y="1"/>
                </a:moveTo>
                <a:cubicBezTo>
                  <a:pt x="22555" y="1"/>
                  <a:pt x="22112" y="21"/>
                  <a:pt x="21668" y="62"/>
                </a:cubicBezTo>
                <a:cubicBezTo>
                  <a:pt x="15469" y="624"/>
                  <a:pt x="10527" y="5000"/>
                  <a:pt x="8958" y="10664"/>
                </a:cubicBezTo>
                <a:cubicBezTo>
                  <a:pt x="8674" y="11699"/>
                  <a:pt x="7781" y="12449"/>
                  <a:pt x="6717" y="12551"/>
                </a:cubicBezTo>
                <a:cubicBezTo>
                  <a:pt x="6315" y="12594"/>
                  <a:pt x="5916" y="12666"/>
                  <a:pt x="5522" y="12772"/>
                </a:cubicBezTo>
                <a:cubicBezTo>
                  <a:pt x="2447" y="13604"/>
                  <a:pt x="203" y="16398"/>
                  <a:pt x="79" y="19582"/>
                </a:cubicBezTo>
                <a:cubicBezTo>
                  <a:pt x="0" y="21660"/>
                  <a:pt x="753" y="23520"/>
                  <a:pt x="2014" y="24893"/>
                </a:cubicBezTo>
                <a:cubicBezTo>
                  <a:pt x="2786" y="25733"/>
                  <a:pt x="3118" y="26877"/>
                  <a:pt x="2855" y="27989"/>
                </a:cubicBezTo>
                <a:cubicBezTo>
                  <a:pt x="2362" y="30070"/>
                  <a:pt x="2287" y="32229"/>
                  <a:pt x="2631" y="34340"/>
                </a:cubicBezTo>
                <a:cubicBezTo>
                  <a:pt x="2861" y="35752"/>
                  <a:pt x="3282" y="37128"/>
                  <a:pt x="3883" y="38429"/>
                </a:cubicBezTo>
                <a:lnTo>
                  <a:pt x="51462" y="38429"/>
                </a:lnTo>
                <a:cubicBezTo>
                  <a:pt x="53083" y="35825"/>
                  <a:pt x="53927" y="32716"/>
                  <a:pt x="53633" y="29474"/>
                </a:cubicBezTo>
                <a:cubicBezTo>
                  <a:pt x="53406" y="26955"/>
                  <a:pt x="52529" y="24542"/>
                  <a:pt x="51090" y="22464"/>
                </a:cubicBezTo>
                <a:cubicBezTo>
                  <a:pt x="50240" y="21237"/>
                  <a:pt x="49914" y="19718"/>
                  <a:pt x="50183" y="18249"/>
                </a:cubicBezTo>
                <a:cubicBezTo>
                  <a:pt x="50440" y="16806"/>
                  <a:pt x="50428" y="15330"/>
                  <a:pt x="50149" y="13897"/>
                </a:cubicBezTo>
                <a:cubicBezTo>
                  <a:pt x="49103" y="8426"/>
                  <a:pt x="44252" y="4374"/>
                  <a:pt x="38685" y="4305"/>
                </a:cubicBezTo>
                <a:cubicBezTo>
                  <a:pt x="38625" y="4304"/>
                  <a:pt x="38564" y="4303"/>
                  <a:pt x="38504" y="4303"/>
                </a:cubicBezTo>
                <a:cubicBezTo>
                  <a:pt x="37600" y="4303"/>
                  <a:pt x="36703" y="4409"/>
                  <a:pt x="35821" y="4613"/>
                </a:cubicBezTo>
                <a:cubicBezTo>
                  <a:pt x="35580" y="4669"/>
                  <a:pt x="35338" y="4695"/>
                  <a:pt x="35097" y="4695"/>
                </a:cubicBezTo>
                <a:cubicBezTo>
                  <a:pt x="34236" y="4695"/>
                  <a:pt x="33396" y="4354"/>
                  <a:pt x="32740" y="3763"/>
                </a:cubicBezTo>
                <a:cubicBezTo>
                  <a:pt x="30060" y="1332"/>
                  <a:pt x="26583" y="1"/>
                  <a:pt x="229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2"/>
          <p:cNvSpPr/>
          <p:nvPr/>
        </p:nvSpPr>
        <p:spPr>
          <a:xfrm>
            <a:off x="7050821" y="4820690"/>
            <a:ext cx="687424" cy="489827"/>
          </a:xfrm>
          <a:custGeom>
            <a:avLst/>
            <a:gdLst/>
            <a:ahLst/>
            <a:cxnLst/>
            <a:rect l="l" t="t" r="r" b="b"/>
            <a:pathLst>
              <a:path w="29042" h="20694" extrusionOk="0">
                <a:moveTo>
                  <a:pt x="12375" y="1"/>
                </a:moveTo>
                <a:cubicBezTo>
                  <a:pt x="11646" y="1"/>
                  <a:pt x="10911" y="103"/>
                  <a:pt x="10192" y="311"/>
                </a:cubicBezTo>
                <a:cubicBezTo>
                  <a:pt x="7582" y="1070"/>
                  <a:pt x="5553" y="3123"/>
                  <a:pt x="4824" y="5742"/>
                </a:cubicBezTo>
                <a:cubicBezTo>
                  <a:pt x="4673" y="6299"/>
                  <a:pt x="4192" y="6704"/>
                  <a:pt x="3620" y="6758"/>
                </a:cubicBezTo>
                <a:cubicBezTo>
                  <a:pt x="3403" y="6780"/>
                  <a:pt x="3188" y="6822"/>
                  <a:pt x="2976" y="6876"/>
                </a:cubicBezTo>
                <a:cubicBezTo>
                  <a:pt x="1322" y="7324"/>
                  <a:pt x="112" y="8830"/>
                  <a:pt x="46" y="10545"/>
                </a:cubicBezTo>
                <a:cubicBezTo>
                  <a:pt x="0" y="11597"/>
                  <a:pt x="375" y="12628"/>
                  <a:pt x="1089" y="13405"/>
                </a:cubicBezTo>
                <a:cubicBezTo>
                  <a:pt x="1503" y="13859"/>
                  <a:pt x="1682" y="14473"/>
                  <a:pt x="1543" y="15072"/>
                </a:cubicBezTo>
                <a:cubicBezTo>
                  <a:pt x="1277" y="16194"/>
                  <a:pt x="1234" y="17355"/>
                  <a:pt x="1422" y="18492"/>
                </a:cubicBezTo>
                <a:cubicBezTo>
                  <a:pt x="1546" y="19254"/>
                  <a:pt x="1773" y="19995"/>
                  <a:pt x="2096" y="20693"/>
                </a:cubicBezTo>
                <a:lnTo>
                  <a:pt x="27717" y="20693"/>
                </a:lnTo>
                <a:cubicBezTo>
                  <a:pt x="28588" y="19290"/>
                  <a:pt x="29041" y="17618"/>
                  <a:pt x="28884" y="15873"/>
                </a:cubicBezTo>
                <a:cubicBezTo>
                  <a:pt x="28763" y="14515"/>
                  <a:pt x="28291" y="13215"/>
                  <a:pt x="27514" y="12096"/>
                </a:cubicBezTo>
                <a:cubicBezTo>
                  <a:pt x="27057" y="11434"/>
                  <a:pt x="26882" y="10617"/>
                  <a:pt x="27024" y="9825"/>
                </a:cubicBezTo>
                <a:cubicBezTo>
                  <a:pt x="27163" y="9051"/>
                  <a:pt x="27157" y="8255"/>
                  <a:pt x="27009" y="7481"/>
                </a:cubicBezTo>
                <a:cubicBezTo>
                  <a:pt x="26443" y="4539"/>
                  <a:pt x="23834" y="2355"/>
                  <a:pt x="20834" y="2316"/>
                </a:cubicBezTo>
                <a:cubicBezTo>
                  <a:pt x="20808" y="2316"/>
                  <a:pt x="20782" y="2315"/>
                  <a:pt x="20756" y="2315"/>
                </a:cubicBezTo>
                <a:cubicBezTo>
                  <a:pt x="20262" y="2315"/>
                  <a:pt x="19771" y="2370"/>
                  <a:pt x="19291" y="2482"/>
                </a:cubicBezTo>
                <a:cubicBezTo>
                  <a:pt x="19160" y="2513"/>
                  <a:pt x="19028" y="2528"/>
                  <a:pt x="18897" y="2528"/>
                </a:cubicBezTo>
                <a:cubicBezTo>
                  <a:pt x="18435" y="2528"/>
                  <a:pt x="17985" y="2344"/>
                  <a:pt x="17634" y="2026"/>
                </a:cubicBezTo>
                <a:cubicBezTo>
                  <a:pt x="16173" y="705"/>
                  <a:pt x="14292" y="1"/>
                  <a:pt x="123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2"/>
          <p:cNvSpPr/>
          <p:nvPr/>
        </p:nvSpPr>
        <p:spPr>
          <a:xfrm>
            <a:off x="6257830" y="4591630"/>
            <a:ext cx="926562" cy="660251"/>
          </a:xfrm>
          <a:custGeom>
            <a:avLst/>
            <a:gdLst/>
            <a:ahLst/>
            <a:cxnLst/>
            <a:rect l="l" t="t" r="r" b="b"/>
            <a:pathLst>
              <a:path w="39145" h="27894" extrusionOk="0">
                <a:moveTo>
                  <a:pt x="16693" y="1"/>
                </a:moveTo>
                <a:cubicBezTo>
                  <a:pt x="16372" y="1"/>
                  <a:pt x="16051" y="15"/>
                  <a:pt x="15729" y="45"/>
                </a:cubicBezTo>
                <a:cubicBezTo>
                  <a:pt x="11229" y="453"/>
                  <a:pt x="7645" y="3628"/>
                  <a:pt x="6505" y="7738"/>
                </a:cubicBezTo>
                <a:cubicBezTo>
                  <a:pt x="6299" y="8488"/>
                  <a:pt x="5652" y="9032"/>
                  <a:pt x="4881" y="9108"/>
                </a:cubicBezTo>
                <a:cubicBezTo>
                  <a:pt x="4588" y="9138"/>
                  <a:pt x="4297" y="9193"/>
                  <a:pt x="4013" y="9268"/>
                </a:cubicBezTo>
                <a:cubicBezTo>
                  <a:pt x="1781" y="9873"/>
                  <a:pt x="151" y="11899"/>
                  <a:pt x="64" y="14213"/>
                </a:cubicBezTo>
                <a:cubicBezTo>
                  <a:pt x="0" y="15631"/>
                  <a:pt x="505" y="17019"/>
                  <a:pt x="1467" y="18068"/>
                </a:cubicBezTo>
                <a:cubicBezTo>
                  <a:pt x="2026" y="18679"/>
                  <a:pt x="2268" y="19508"/>
                  <a:pt x="2078" y="20315"/>
                </a:cubicBezTo>
                <a:cubicBezTo>
                  <a:pt x="1718" y="21824"/>
                  <a:pt x="1663" y="23394"/>
                  <a:pt x="1914" y="24927"/>
                </a:cubicBezTo>
                <a:cubicBezTo>
                  <a:pt x="2081" y="25952"/>
                  <a:pt x="2386" y="26950"/>
                  <a:pt x="2822" y="27894"/>
                </a:cubicBezTo>
                <a:lnTo>
                  <a:pt x="37357" y="27891"/>
                </a:lnTo>
                <a:cubicBezTo>
                  <a:pt x="38534" y="26001"/>
                  <a:pt x="39144" y="23745"/>
                  <a:pt x="38933" y="21392"/>
                </a:cubicBezTo>
                <a:cubicBezTo>
                  <a:pt x="38769" y="19565"/>
                  <a:pt x="38131" y="17811"/>
                  <a:pt x="37085" y="16305"/>
                </a:cubicBezTo>
                <a:cubicBezTo>
                  <a:pt x="36468" y="15413"/>
                  <a:pt x="36232" y="14309"/>
                  <a:pt x="36426" y="13242"/>
                </a:cubicBezTo>
                <a:cubicBezTo>
                  <a:pt x="36613" y="12199"/>
                  <a:pt x="36604" y="11125"/>
                  <a:pt x="36402" y="10085"/>
                </a:cubicBezTo>
                <a:cubicBezTo>
                  <a:pt x="35642" y="6114"/>
                  <a:pt x="32122" y="3172"/>
                  <a:pt x="28082" y="3123"/>
                </a:cubicBezTo>
                <a:cubicBezTo>
                  <a:pt x="28034" y="3122"/>
                  <a:pt x="27985" y="3122"/>
                  <a:pt x="27937" y="3122"/>
                </a:cubicBezTo>
                <a:cubicBezTo>
                  <a:pt x="27285" y="3122"/>
                  <a:pt x="26638" y="3198"/>
                  <a:pt x="26005" y="3347"/>
                </a:cubicBezTo>
                <a:cubicBezTo>
                  <a:pt x="25830" y="3387"/>
                  <a:pt x="25654" y="3407"/>
                  <a:pt x="25479" y="3407"/>
                </a:cubicBezTo>
                <a:cubicBezTo>
                  <a:pt x="24852" y="3407"/>
                  <a:pt x="24242" y="3157"/>
                  <a:pt x="23767" y="2727"/>
                </a:cubicBezTo>
                <a:cubicBezTo>
                  <a:pt x="21820" y="963"/>
                  <a:pt x="19296" y="1"/>
                  <a:pt x="16693" y="1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2"/>
          <p:cNvSpPr/>
          <p:nvPr/>
        </p:nvSpPr>
        <p:spPr>
          <a:xfrm>
            <a:off x="7004265" y="2769088"/>
            <a:ext cx="1645822" cy="2130963"/>
          </a:xfrm>
          <a:custGeom>
            <a:avLst/>
            <a:gdLst/>
            <a:ahLst/>
            <a:cxnLst/>
            <a:rect l="l" t="t" r="r" b="b"/>
            <a:pathLst>
              <a:path w="69532" h="90028" extrusionOk="0">
                <a:moveTo>
                  <a:pt x="35340" y="1"/>
                </a:moveTo>
                <a:cubicBezTo>
                  <a:pt x="35243" y="1"/>
                  <a:pt x="35145" y="2"/>
                  <a:pt x="35047" y="3"/>
                </a:cubicBezTo>
                <a:cubicBezTo>
                  <a:pt x="22984" y="151"/>
                  <a:pt x="13225" y="9251"/>
                  <a:pt x="13167" y="20503"/>
                </a:cubicBezTo>
                <a:cubicBezTo>
                  <a:pt x="13164" y="20948"/>
                  <a:pt x="13177" y="21386"/>
                  <a:pt x="13204" y="21825"/>
                </a:cubicBezTo>
                <a:cubicBezTo>
                  <a:pt x="13594" y="27979"/>
                  <a:pt x="11701" y="34048"/>
                  <a:pt x="7706" y="38975"/>
                </a:cubicBezTo>
                <a:cubicBezTo>
                  <a:pt x="2653" y="45210"/>
                  <a:pt x="0" y="53224"/>
                  <a:pt x="1044" y="61837"/>
                </a:cubicBezTo>
                <a:cubicBezTo>
                  <a:pt x="2810" y="76450"/>
                  <a:pt x="15315" y="88104"/>
                  <a:pt x="31043" y="89804"/>
                </a:cubicBezTo>
                <a:cubicBezTo>
                  <a:pt x="32431" y="89954"/>
                  <a:pt x="33805" y="90027"/>
                  <a:pt x="35160" y="90027"/>
                </a:cubicBezTo>
                <a:cubicBezTo>
                  <a:pt x="54050" y="90027"/>
                  <a:pt x="69404" y="75848"/>
                  <a:pt x="69492" y="58287"/>
                </a:cubicBezTo>
                <a:cubicBezTo>
                  <a:pt x="69531" y="50760"/>
                  <a:pt x="66758" y="43828"/>
                  <a:pt x="62089" y="38355"/>
                </a:cubicBezTo>
                <a:cubicBezTo>
                  <a:pt x="58421" y="34051"/>
                  <a:pt x="56624" y="28611"/>
                  <a:pt x="57356" y="23165"/>
                </a:cubicBezTo>
                <a:cubicBezTo>
                  <a:pt x="57489" y="22151"/>
                  <a:pt x="57547" y="21129"/>
                  <a:pt x="57519" y="20107"/>
                </a:cubicBezTo>
                <a:cubicBezTo>
                  <a:pt x="57240" y="8978"/>
                  <a:pt x="47294" y="1"/>
                  <a:pt x="35340" y="1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2"/>
          <p:cNvSpPr/>
          <p:nvPr/>
        </p:nvSpPr>
        <p:spPr>
          <a:xfrm>
            <a:off x="7569118" y="3651835"/>
            <a:ext cx="529593" cy="1765995"/>
          </a:xfrm>
          <a:custGeom>
            <a:avLst/>
            <a:gdLst/>
            <a:ahLst/>
            <a:cxnLst/>
            <a:rect l="l" t="t" r="r" b="b"/>
            <a:pathLst>
              <a:path w="22374" h="74609" extrusionOk="0">
                <a:moveTo>
                  <a:pt x="11181" y="0"/>
                </a:moveTo>
                <a:cubicBezTo>
                  <a:pt x="10637" y="0"/>
                  <a:pt x="10198" y="442"/>
                  <a:pt x="10198" y="986"/>
                </a:cubicBezTo>
                <a:lnTo>
                  <a:pt x="10198" y="30547"/>
                </a:lnTo>
                <a:lnTo>
                  <a:pt x="1852" y="20531"/>
                </a:lnTo>
                <a:cubicBezTo>
                  <a:pt x="1657" y="20307"/>
                  <a:pt x="1383" y="20192"/>
                  <a:pt x="1106" y="20192"/>
                </a:cubicBezTo>
                <a:cubicBezTo>
                  <a:pt x="883" y="20192"/>
                  <a:pt x="659" y="20266"/>
                  <a:pt x="476" y="20419"/>
                </a:cubicBezTo>
                <a:cubicBezTo>
                  <a:pt x="61" y="20764"/>
                  <a:pt x="1" y="21375"/>
                  <a:pt x="336" y="21795"/>
                </a:cubicBezTo>
                <a:lnTo>
                  <a:pt x="10195" y="33625"/>
                </a:lnTo>
                <a:lnTo>
                  <a:pt x="10195" y="73622"/>
                </a:lnTo>
                <a:cubicBezTo>
                  <a:pt x="10195" y="74167"/>
                  <a:pt x="10637" y="74608"/>
                  <a:pt x="11181" y="74608"/>
                </a:cubicBezTo>
                <a:cubicBezTo>
                  <a:pt x="11725" y="74608"/>
                  <a:pt x="12167" y="74167"/>
                  <a:pt x="12167" y="73622"/>
                </a:cubicBezTo>
                <a:lnTo>
                  <a:pt x="12167" y="32754"/>
                </a:lnTo>
                <a:lnTo>
                  <a:pt x="22016" y="21399"/>
                </a:lnTo>
                <a:cubicBezTo>
                  <a:pt x="22373" y="20988"/>
                  <a:pt x="22328" y="20365"/>
                  <a:pt x="21917" y="20008"/>
                </a:cubicBezTo>
                <a:cubicBezTo>
                  <a:pt x="21730" y="19846"/>
                  <a:pt x="21501" y="19767"/>
                  <a:pt x="21272" y="19767"/>
                </a:cubicBezTo>
                <a:cubicBezTo>
                  <a:pt x="20996" y="19767"/>
                  <a:pt x="20721" y="19883"/>
                  <a:pt x="20526" y="20108"/>
                </a:cubicBezTo>
                <a:lnTo>
                  <a:pt x="12167" y="29745"/>
                </a:lnTo>
                <a:lnTo>
                  <a:pt x="12167" y="15955"/>
                </a:lnTo>
                <a:lnTo>
                  <a:pt x="19295" y="7739"/>
                </a:lnTo>
                <a:cubicBezTo>
                  <a:pt x="19570" y="7421"/>
                  <a:pt x="19537" y="6944"/>
                  <a:pt x="19219" y="6668"/>
                </a:cubicBezTo>
                <a:cubicBezTo>
                  <a:pt x="19075" y="6544"/>
                  <a:pt x="18899" y="6483"/>
                  <a:pt x="18723" y="6483"/>
                </a:cubicBezTo>
                <a:cubicBezTo>
                  <a:pt x="18511" y="6483"/>
                  <a:pt x="18299" y="6572"/>
                  <a:pt x="18149" y="6744"/>
                </a:cubicBezTo>
                <a:lnTo>
                  <a:pt x="12167" y="13639"/>
                </a:lnTo>
                <a:lnTo>
                  <a:pt x="12167" y="986"/>
                </a:lnTo>
                <a:cubicBezTo>
                  <a:pt x="12167" y="442"/>
                  <a:pt x="11725" y="0"/>
                  <a:pt x="1118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2"/>
          <p:cNvSpPr/>
          <p:nvPr/>
        </p:nvSpPr>
        <p:spPr>
          <a:xfrm>
            <a:off x="8124645" y="3736010"/>
            <a:ext cx="711615" cy="1192282"/>
          </a:xfrm>
          <a:custGeom>
            <a:avLst/>
            <a:gdLst/>
            <a:ahLst/>
            <a:cxnLst/>
            <a:rect l="l" t="t" r="r" b="b"/>
            <a:pathLst>
              <a:path w="30064" h="50371" extrusionOk="0">
                <a:moveTo>
                  <a:pt x="15034" y="1"/>
                </a:moveTo>
                <a:cubicBezTo>
                  <a:pt x="14716" y="1"/>
                  <a:pt x="14399" y="57"/>
                  <a:pt x="14096" y="171"/>
                </a:cubicBezTo>
                <a:cubicBezTo>
                  <a:pt x="11145" y="1148"/>
                  <a:pt x="10358" y="8034"/>
                  <a:pt x="10150" y="11614"/>
                </a:cubicBezTo>
                <a:cubicBezTo>
                  <a:pt x="10106" y="12369"/>
                  <a:pt x="9716" y="12953"/>
                  <a:pt x="9249" y="12953"/>
                </a:cubicBezTo>
                <a:cubicBezTo>
                  <a:pt x="9232" y="12953"/>
                  <a:pt x="9215" y="12952"/>
                  <a:pt x="9197" y="12951"/>
                </a:cubicBezTo>
                <a:cubicBezTo>
                  <a:pt x="9141" y="12946"/>
                  <a:pt x="9082" y="12943"/>
                  <a:pt x="9022" y="12943"/>
                </a:cubicBezTo>
                <a:cubicBezTo>
                  <a:pt x="7939" y="12943"/>
                  <a:pt x="6280" y="13762"/>
                  <a:pt x="5326" y="15294"/>
                </a:cubicBezTo>
                <a:cubicBezTo>
                  <a:pt x="3929" y="17538"/>
                  <a:pt x="4074" y="23910"/>
                  <a:pt x="4247" y="27122"/>
                </a:cubicBezTo>
                <a:cubicBezTo>
                  <a:pt x="4295" y="28002"/>
                  <a:pt x="3856" y="28713"/>
                  <a:pt x="3308" y="28713"/>
                </a:cubicBezTo>
                <a:cubicBezTo>
                  <a:pt x="3304" y="28713"/>
                  <a:pt x="3301" y="28713"/>
                  <a:pt x="3297" y="28713"/>
                </a:cubicBezTo>
                <a:cubicBezTo>
                  <a:pt x="3288" y="28712"/>
                  <a:pt x="3279" y="28712"/>
                  <a:pt x="3270" y="28712"/>
                </a:cubicBezTo>
                <a:cubicBezTo>
                  <a:pt x="1277" y="28712"/>
                  <a:pt x="578" y="32075"/>
                  <a:pt x="578" y="32075"/>
                </a:cubicBezTo>
                <a:cubicBezTo>
                  <a:pt x="82" y="33866"/>
                  <a:pt x="1" y="35689"/>
                  <a:pt x="228" y="37501"/>
                </a:cubicBezTo>
                <a:cubicBezTo>
                  <a:pt x="1304" y="46079"/>
                  <a:pt x="8158" y="50371"/>
                  <a:pt x="15017" y="50371"/>
                </a:cubicBezTo>
                <a:cubicBezTo>
                  <a:pt x="21864" y="50371"/>
                  <a:pt x="28714" y="46095"/>
                  <a:pt x="29828" y="37537"/>
                </a:cubicBezTo>
                <a:cubicBezTo>
                  <a:pt x="30064" y="35713"/>
                  <a:pt x="29988" y="33878"/>
                  <a:pt x="29489" y="32075"/>
                </a:cubicBezTo>
                <a:cubicBezTo>
                  <a:pt x="29489" y="32075"/>
                  <a:pt x="28791" y="28712"/>
                  <a:pt x="26797" y="28712"/>
                </a:cubicBezTo>
                <a:cubicBezTo>
                  <a:pt x="26788" y="28712"/>
                  <a:pt x="26779" y="28712"/>
                  <a:pt x="26770" y="28713"/>
                </a:cubicBezTo>
                <a:cubicBezTo>
                  <a:pt x="26767" y="28713"/>
                  <a:pt x="26763" y="28713"/>
                  <a:pt x="26760" y="28713"/>
                </a:cubicBezTo>
                <a:cubicBezTo>
                  <a:pt x="26214" y="28713"/>
                  <a:pt x="25773" y="28002"/>
                  <a:pt x="25821" y="27122"/>
                </a:cubicBezTo>
                <a:cubicBezTo>
                  <a:pt x="25993" y="23910"/>
                  <a:pt x="26141" y="17538"/>
                  <a:pt x="24741" y="15294"/>
                </a:cubicBezTo>
                <a:cubicBezTo>
                  <a:pt x="23787" y="13759"/>
                  <a:pt x="22129" y="12943"/>
                  <a:pt x="21046" y="12943"/>
                </a:cubicBezTo>
                <a:cubicBezTo>
                  <a:pt x="20986" y="12943"/>
                  <a:pt x="20927" y="12946"/>
                  <a:pt x="20870" y="12951"/>
                </a:cubicBezTo>
                <a:cubicBezTo>
                  <a:pt x="20853" y="12952"/>
                  <a:pt x="20835" y="12953"/>
                  <a:pt x="20818" y="12953"/>
                </a:cubicBezTo>
                <a:cubicBezTo>
                  <a:pt x="20351" y="12953"/>
                  <a:pt x="19961" y="12369"/>
                  <a:pt x="19918" y="11614"/>
                </a:cubicBezTo>
                <a:cubicBezTo>
                  <a:pt x="19709" y="8034"/>
                  <a:pt x="18923" y="1148"/>
                  <a:pt x="15971" y="171"/>
                </a:cubicBezTo>
                <a:cubicBezTo>
                  <a:pt x="15669" y="57"/>
                  <a:pt x="15351" y="1"/>
                  <a:pt x="1503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2"/>
          <p:cNvSpPr/>
          <p:nvPr/>
        </p:nvSpPr>
        <p:spPr>
          <a:xfrm>
            <a:off x="8346273" y="4112419"/>
            <a:ext cx="258145" cy="1222627"/>
          </a:xfrm>
          <a:custGeom>
            <a:avLst/>
            <a:gdLst/>
            <a:ahLst/>
            <a:cxnLst/>
            <a:rect l="l" t="t" r="r" b="b"/>
            <a:pathLst>
              <a:path w="10906" h="51653" extrusionOk="0">
                <a:moveTo>
                  <a:pt x="5689" y="0"/>
                </a:moveTo>
                <a:cubicBezTo>
                  <a:pt x="5311" y="0"/>
                  <a:pt x="5005" y="306"/>
                  <a:pt x="5005" y="684"/>
                </a:cubicBezTo>
                <a:lnTo>
                  <a:pt x="5005" y="9641"/>
                </a:lnTo>
                <a:lnTo>
                  <a:pt x="887" y="4890"/>
                </a:lnTo>
                <a:cubicBezTo>
                  <a:pt x="792" y="4786"/>
                  <a:pt x="663" y="4734"/>
                  <a:pt x="534" y="4734"/>
                </a:cubicBezTo>
                <a:cubicBezTo>
                  <a:pt x="422" y="4734"/>
                  <a:pt x="311" y="4773"/>
                  <a:pt x="221" y="4851"/>
                </a:cubicBezTo>
                <a:cubicBezTo>
                  <a:pt x="25" y="5020"/>
                  <a:pt x="0" y="5314"/>
                  <a:pt x="164" y="5516"/>
                </a:cubicBezTo>
                <a:lnTo>
                  <a:pt x="5005" y="11096"/>
                </a:lnTo>
                <a:lnTo>
                  <a:pt x="5005" y="21399"/>
                </a:lnTo>
                <a:lnTo>
                  <a:pt x="1156" y="16781"/>
                </a:lnTo>
                <a:cubicBezTo>
                  <a:pt x="1058" y="16653"/>
                  <a:pt x="909" y="16585"/>
                  <a:pt x="759" y="16585"/>
                </a:cubicBezTo>
                <a:cubicBezTo>
                  <a:pt x="647" y="16585"/>
                  <a:pt x="535" y="16622"/>
                  <a:pt x="442" y="16700"/>
                </a:cubicBezTo>
                <a:cubicBezTo>
                  <a:pt x="224" y="16881"/>
                  <a:pt x="203" y="17205"/>
                  <a:pt x="391" y="17416"/>
                </a:cubicBezTo>
                <a:lnTo>
                  <a:pt x="5005" y="22953"/>
                </a:lnTo>
                <a:lnTo>
                  <a:pt x="5005" y="50969"/>
                </a:lnTo>
                <a:cubicBezTo>
                  <a:pt x="5005" y="51347"/>
                  <a:pt x="5311" y="51652"/>
                  <a:pt x="5689" y="51652"/>
                </a:cubicBezTo>
                <a:cubicBezTo>
                  <a:pt x="6064" y="51652"/>
                  <a:pt x="6369" y="51347"/>
                  <a:pt x="6369" y="50969"/>
                </a:cubicBezTo>
                <a:lnTo>
                  <a:pt x="6369" y="21689"/>
                </a:lnTo>
                <a:lnTo>
                  <a:pt x="10730" y="16660"/>
                </a:lnTo>
                <a:cubicBezTo>
                  <a:pt x="10905" y="16461"/>
                  <a:pt x="10881" y="16158"/>
                  <a:pt x="10682" y="15986"/>
                </a:cubicBezTo>
                <a:cubicBezTo>
                  <a:pt x="10593" y="15908"/>
                  <a:pt x="10482" y="15869"/>
                  <a:pt x="10371" y="15869"/>
                </a:cubicBezTo>
                <a:cubicBezTo>
                  <a:pt x="10238" y="15869"/>
                  <a:pt x="10105" y="15925"/>
                  <a:pt x="10010" y="16034"/>
                </a:cubicBezTo>
                <a:lnTo>
                  <a:pt x="6372" y="20232"/>
                </a:lnTo>
                <a:lnTo>
                  <a:pt x="6372" y="11162"/>
                </a:lnTo>
                <a:lnTo>
                  <a:pt x="10733" y="6136"/>
                </a:lnTo>
                <a:cubicBezTo>
                  <a:pt x="10905" y="5937"/>
                  <a:pt x="10884" y="5634"/>
                  <a:pt x="10685" y="5462"/>
                </a:cubicBezTo>
                <a:cubicBezTo>
                  <a:pt x="10594" y="5384"/>
                  <a:pt x="10483" y="5345"/>
                  <a:pt x="10372" y="5345"/>
                </a:cubicBezTo>
                <a:cubicBezTo>
                  <a:pt x="10238" y="5345"/>
                  <a:pt x="10105" y="5401"/>
                  <a:pt x="10010" y="5510"/>
                </a:cubicBezTo>
                <a:lnTo>
                  <a:pt x="6372" y="9705"/>
                </a:lnTo>
                <a:lnTo>
                  <a:pt x="6372" y="684"/>
                </a:lnTo>
                <a:cubicBezTo>
                  <a:pt x="6372" y="306"/>
                  <a:pt x="6064" y="0"/>
                  <a:pt x="568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2"/>
          <p:cNvSpPr/>
          <p:nvPr/>
        </p:nvSpPr>
        <p:spPr>
          <a:xfrm>
            <a:off x="2438860" y="3453301"/>
            <a:ext cx="1081101" cy="1399756"/>
          </a:xfrm>
          <a:custGeom>
            <a:avLst/>
            <a:gdLst/>
            <a:ahLst/>
            <a:cxnLst/>
            <a:rect l="l" t="t" r="r" b="b"/>
            <a:pathLst>
              <a:path w="50643" h="65570" extrusionOk="0">
                <a:moveTo>
                  <a:pt x="25739" y="0"/>
                </a:moveTo>
                <a:cubicBezTo>
                  <a:pt x="25667" y="0"/>
                  <a:pt x="25596" y="1"/>
                  <a:pt x="25524" y="2"/>
                </a:cubicBezTo>
                <a:cubicBezTo>
                  <a:pt x="16739" y="108"/>
                  <a:pt x="9629" y="6736"/>
                  <a:pt x="9590" y="14932"/>
                </a:cubicBezTo>
                <a:cubicBezTo>
                  <a:pt x="9587" y="15255"/>
                  <a:pt x="9596" y="15576"/>
                  <a:pt x="9617" y="15893"/>
                </a:cubicBezTo>
                <a:cubicBezTo>
                  <a:pt x="9901" y="20378"/>
                  <a:pt x="8519" y="24796"/>
                  <a:pt x="5613" y="28386"/>
                </a:cubicBezTo>
                <a:cubicBezTo>
                  <a:pt x="1930" y="32928"/>
                  <a:pt x="0" y="38765"/>
                  <a:pt x="759" y="45037"/>
                </a:cubicBezTo>
                <a:cubicBezTo>
                  <a:pt x="2044" y="55682"/>
                  <a:pt x="11153" y="64170"/>
                  <a:pt x="22612" y="65407"/>
                </a:cubicBezTo>
                <a:cubicBezTo>
                  <a:pt x="23621" y="65516"/>
                  <a:pt x="24620" y="65569"/>
                  <a:pt x="25606" y="65569"/>
                </a:cubicBezTo>
                <a:cubicBezTo>
                  <a:pt x="39363" y="65569"/>
                  <a:pt x="50550" y="55243"/>
                  <a:pt x="50615" y="42451"/>
                </a:cubicBezTo>
                <a:cubicBezTo>
                  <a:pt x="50642" y="36969"/>
                  <a:pt x="48622" y="31921"/>
                  <a:pt x="45220" y="27935"/>
                </a:cubicBezTo>
                <a:cubicBezTo>
                  <a:pt x="42550" y="24799"/>
                  <a:pt x="41240" y="20838"/>
                  <a:pt x="41772" y="16870"/>
                </a:cubicBezTo>
                <a:cubicBezTo>
                  <a:pt x="41872" y="16132"/>
                  <a:pt x="41912" y="15388"/>
                  <a:pt x="41893" y="14644"/>
                </a:cubicBezTo>
                <a:cubicBezTo>
                  <a:pt x="41689" y="6537"/>
                  <a:pt x="34447" y="0"/>
                  <a:pt x="25739" y="0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2"/>
          <p:cNvSpPr/>
          <p:nvPr/>
        </p:nvSpPr>
        <p:spPr>
          <a:xfrm>
            <a:off x="2767000" y="3991678"/>
            <a:ext cx="433141" cy="1320556"/>
          </a:xfrm>
          <a:custGeom>
            <a:avLst/>
            <a:gdLst/>
            <a:ahLst/>
            <a:cxnLst/>
            <a:rect l="l" t="t" r="r" b="b"/>
            <a:pathLst>
              <a:path w="20290" h="61860" extrusionOk="0">
                <a:moveTo>
                  <a:pt x="10419" y="1"/>
                </a:moveTo>
                <a:cubicBezTo>
                  <a:pt x="9684" y="1"/>
                  <a:pt x="9082" y="595"/>
                  <a:pt x="9079" y="1334"/>
                </a:cubicBezTo>
                <a:lnTo>
                  <a:pt x="8973" y="23985"/>
                </a:lnTo>
                <a:lnTo>
                  <a:pt x="2520" y="16237"/>
                </a:lnTo>
                <a:cubicBezTo>
                  <a:pt x="2255" y="15928"/>
                  <a:pt x="1879" y="15770"/>
                  <a:pt x="1502" y="15770"/>
                </a:cubicBezTo>
                <a:cubicBezTo>
                  <a:pt x="1199" y="15770"/>
                  <a:pt x="895" y="15872"/>
                  <a:pt x="645" y="16080"/>
                </a:cubicBezTo>
                <a:cubicBezTo>
                  <a:pt x="82" y="16549"/>
                  <a:pt x="1" y="17380"/>
                  <a:pt x="460" y="17952"/>
                </a:cubicBezTo>
                <a:lnTo>
                  <a:pt x="8952" y="28149"/>
                </a:lnTo>
                <a:lnTo>
                  <a:pt x="8801" y="60513"/>
                </a:lnTo>
                <a:cubicBezTo>
                  <a:pt x="8798" y="61254"/>
                  <a:pt x="9397" y="61856"/>
                  <a:pt x="10135" y="61859"/>
                </a:cubicBezTo>
                <a:cubicBezTo>
                  <a:pt x="10138" y="61859"/>
                  <a:pt x="10142" y="61859"/>
                  <a:pt x="10146" y="61859"/>
                </a:cubicBezTo>
                <a:cubicBezTo>
                  <a:pt x="10882" y="61859"/>
                  <a:pt x="11477" y="61263"/>
                  <a:pt x="11480" y="60529"/>
                </a:cubicBezTo>
                <a:lnTo>
                  <a:pt x="11683" y="17846"/>
                </a:lnTo>
                <a:cubicBezTo>
                  <a:pt x="11864" y="17752"/>
                  <a:pt x="12025" y="17616"/>
                  <a:pt x="12146" y="17453"/>
                </a:cubicBezTo>
                <a:lnTo>
                  <a:pt x="19854" y="6959"/>
                </a:lnTo>
                <a:cubicBezTo>
                  <a:pt x="20290" y="6364"/>
                  <a:pt x="20163" y="5526"/>
                  <a:pt x="19567" y="5087"/>
                </a:cubicBezTo>
                <a:cubicBezTo>
                  <a:pt x="19328" y="4912"/>
                  <a:pt x="19050" y="4827"/>
                  <a:pt x="18774" y="4827"/>
                </a:cubicBezTo>
                <a:cubicBezTo>
                  <a:pt x="18362" y="4827"/>
                  <a:pt x="17956" y="5016"/>
                  <a:pt x="17695" y="5375"/>
                </a:cubicBezTo>
                <a:lnTo>
                  <a:pt x="11701" y="13531"/>
                </a:lnTo>
                <a:lnTo>
                  <a:pt x="11759" y="1347"/>
                </a:lnTo>
                <a:cubicBezTo>
                  <a:pt x="11762" y="609"/>
                  <a:pt x="11166" y="4"/>
                  <a:pt x="10425" y="1"/>
                </a:cubicBezTo>
                <a:cubicBezTo>
                  <a:pt x="10423" y="1"/>
                  <a:pt x="10421" y="1"/>
                  <a:pt x="10419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2"/>
          <p:cNvSpPr/>
          <p:nvPr/>
        </p:nvSpPr>
        <p:spPr>
          <a:xfrm>
            <a:off x="3527790" y="4198961"/>
            <a:ext cx="751500" cy="1104411"/>
          </a:xfrm>
          <a:custGeom>
            <a:avLst/>
            <a:gdLst/>
            <a:ahLst/>
            <a:cxnLst/>
            <a:rect l="l" t="t" r="r" b="b"/>
            <a:pathLst>
              <a:path w="27968" h="41102" extrusionOk="0">
                <a:moveTo>
                  <a:pt x="12339" y="1"/>
                </a:moveTo>
                <a:lnTo>
                  <a:pt x="1" y="17510"/>
                </a:lnTo>
                <a:lnTo>
                  <a:pt x="1" y="41102"/>
                </a:lnTo>
                <a:lnTo>
                  <a:pt x="27968" y="41102"/>
                </a:lnTo>
                <a:lnTo>
                  <a:pt x="27968" y="17510"/>
                </a:lnTo>
                <a:lnTo>
                  <a:pt x="12339" y="1"/>
                </a:lnTo>
                <a:close/>
              </a:path>
            </a:pathLst>
          </a:custGeom>
          <a:solidFill>
            <a:srgbClr val="56A4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2"/>
          <p:cNvSpPr/>
          <p:nvPr/>
        </p:nvSpPr>
        <p:spPr>
          <a:xfrm>
            <a:off x="4265210" y="4669454"/>
            <a:ext cx="1092964" cy="633917"/>
          </a:xfrm>
          <a:custGeom>
            <a:avLst/>
            <a:gdLst/>
            <a:ahLst/>
            <a:cxnLst/>
            <a:rect l="l" t="t" r="r" b="b"/>
            <a:pathLst>
              <a:path w="40676" h="23592" extrusionOk="0">
                <a:moveTo>
                  <a:pt x="1" y="0"/>
                </a:moveTo>
                <a:lnTo>
                  <a:pt x="1" y="23592"/>
                </a:lnTo>
                <a:lnTo>
                  <a:pt x="40675" y="23592"/>
                </a:lnTo>
                <a:lnTo>
                  <a:pt x="4067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2"/>
          <p:cNvSpPr/>
          <p:nvPr/>
        </p:nvSpPr>
        <p:spPr>
          <a:xfrm>
            <a:off x="4380187" y="4844324"/>
            <a:ext cx="174897" cy="306049"/>
          </a:xfrm>
          <a:custGeom>
            <a:avLst/>
            <a:gdLst/>
            <a:ahLst/>
            <a:cxnLst/>
            <a:rect l="l" t="t" r="r" b="b"/>
            <a:pathLst>
              <a:path w="6509" h="11390" extrusionOk="0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9" y="11389"/>
                </a:lnTo>
                <a:cubicBezTo>
                  <a:pt x="6218" y="11389"/>
                  <a:pt x="6509" y="11099"/>
                  <a:pt x="6509" y="10736"/>
                </a:cubicBezTo>
                <a:lnTo>
                  <a:pt x="6509" y="654"/>
                </a:lnTo>
                <a:cubicBezTo>
                  <a:pt x="6509" y="294"/>
                  <a:pt x="6218" y="0"/>
                  <a:pt x="585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2"/>
          <p:cNvSpPr/>
          <p:nvPr/>
        </p:nvSpPr>
        <p:spPr>
          <a:xfrm>
            <a:off x="3741272" y="4695545"/>
            <a:ext cx="259967" cy="454828"/>
          </a:xfrm>
          <a:custGeom>
            <a:avLst/>
            <a:gdLst/>
            <a:ahLst/>
            <a:cxnLst/>
            <a:rect l="l" t="t" r="r" b="b"/>
            <a:pathLst>
              <a:path w="9675" h="16927" extrusionOk="0">
                <a:moveTo>
                  <a:pt x="653" y="0"/>
                </a:moveTo>
                <a:cubicBezTo>
                  <a:pt x="293" y="0"/>
                  <a:pt x="0" y="290"/>
                  <a:pt x="0" y="650"/>
                </a:cubicBezTo>
                <a:lnTo>
                  <a:pt x="0" y="16273"/>
                </a:lnTo>
                <a:cubicBezTo>
                  <a:pt x="0" y="16636"/>
                  <a:pt x="293" y="16926"/>
                  <a:pt x="653" y="16926"/>
                </a:cubicBezTo>
                <a:lnTo>
                  <a:pt x="9021" y="16926"/>
                </a:lnTo>
                <a:cubicBezTo>
                  <a:pt x="9384" y="16926"/>
                  <a:pt x="9674" y="16636"/>
                  <a:pt x="9674" y="16273"/>
                </a:cubicBezTo>
                <a:lnTo>
                  <a:pt x="9674" y="650"/>
                </a:lnTo>
                <a:cubicBezTo>
                  <a:pt x="9674" y="290"/>
                  <a:pt x="9384" y="0"/>
                  <a:pt x="902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2"/>
          <p:cNvSpPr/>
          <p:nvPr/>
        </p:nvSpPr>
        <p:spPr>
          <a:xfrm>
            <a:off x="4686290" y="4882829"/>
            <a:ext cx="284204" cy="415356"/>
          </a:xfrm>
          <a:custGeom>
            <a:avLst/>
            <a:gdLst/>
            <a:ahLst/>
            <a:cxnLst/>
            <a:rect l="l" t="t" r="r" b="b"/>
            <a:pathLst>
              <a:path w="10577" h="15458" extrusionOk="0">
                <a:moveTo>
                  <a:pt x="5287" y="1"/>
                </a:moveTo>
                <a:cubicBezTo>
                  <a:pt x="2366" y="1"/>
                  <a:pt x="1" y="2369"/>
                  <a:pt x="1" y="5290"/>
                </a:cubicBezTo>
                <a:lnTo>
                  <a:pt x="1" y="15457"/>
                </a:lnTo>
                <a:lnTo>
                  <a:pt x="10573" y="15457"/>
                </a:lnTo>
                <a:lnTo>
                  <a:pt x="10576" y="5290"/>
                </a:lnTo>
                <a:cubicBezTo>
                  <a:pt x="10576" y="2369"/>
                  <a:pt x="8208" y="1"/>
                  <a:pt x="528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2"/>
          <p:cNvSpPr/>
          <p:nvPr/>
        </p:nvSpPr>
        <p:spPr>
          <a:xfrm>
            <a:off x="5052609" y="4844324"/>
            <a:ext cx="174897" cy="306049"/>
          </a:xfrm>
          <a:custGeom>
            <a:avLst/>
            <a:gdLst/>
            <a:ahLst/>
            <a:cxnLst/>
            <a:rect l="l" t="t" r="r" b="b"/>
            <a:pathLst>
              <a:path w="6509" h="11390" extrusionOk="0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8" y="11389"/>
                </a:lnTo>
                <a:cubicBezTo>
                  <a:pt x="6218" y="11389"/>
                  <a:pt x="6508" y="11099"/>
                  <a:pt x="6508" y="10736"/>
                </a:cubicBezTo>
                <a:lnTo>
                  <a:pt x="6508" y="654"/>
                </a:lnTo>
                <a:cubicBezTo>
                  <a:pt x="6508" y="294"/>
                  <a:pt x="6218" y="0"/>
                  <a:pt x="5858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2"/>
          <p:cNvSpPr/>
          <p:nvPr/>
        </p:nvSpPr>
        <p:spPr>
          <a:xfrm>
            <a:off x="3413297" y="4166717"/>
            <a:ext cx="2081780" cy="502765"/>
          </a:xfrm>
          <a:custGeom>
            <a:avLst/>
            <a:gdLst/>
            <a:ahLst/>
            <a:cxnLst/>
            <a:rect l="l" t="t" r="r" b="b"/>
            <a:pathLst>
              <a:path w="77476" h="18711" extrusionOk="0">
                <a:moveTo>
                  <a:pt x="14837" y="0"/>
                </a:moveTo>
                <a:lnTo>
                  <a:pt x="1" y="18710"/>
                </a:lnTo>
                <a:lnTo>
                  <a:pt x="4455" y="18710"/>
                </a:lnTo>
                <a:lnTo>
                  <a:pt x="16416" y="2507"/>
                </a:lnTo>
                <a:lnTo>
                  <a:pt x="28666" y="18710"/>
                </a:lnTo>
                <a:lnTo>
                  <a:pt x="77476" y="18710"/>
                </a:lnTo>
                <a:lnTo>
                  <a:pt x="6283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2"/>
          <p:cNvSpPr/>
          <p:nvPr/>
        </p:nvSpPr>
        <p:spPr>
          <a:xfrm>
            <a:off x="5733451" y="3476738"/>
            <a:ext cx="1403087" cy="1442450"/>
          </a:xfrm>
          <a:custGeom>
            <a:avLst/>
            <a:gdLst/>
            <a:ahLst/>
            <a:cxnLst/>
            <a:rect l="l" t="t" r="r" b="b"/>
            <a:pathLst>
              <a:path w="59277" h="60940" extrusionOk="0">
                <a:moveTo>
                  <a:pt x="29640" y="1"/>
                </a:moveTo>
                <a:cubicBezTo>
                  <a:pt x="29123" y="1"/>
                  <a:pt x="28607" y="58"/>
                  <a:pt x="28101" y="173"/>
                </a:cubicBezTo>
                <a:cubicBezTo>
                  <a:pt x="23244" y="1174"/>
                  <a:pt x="21952" y="8220"/>
                  <a:pt x="21608" y="11889"/>
                </a:cubicBezTo>
                <a:cubicBezTo>
                  <a:pt x="21535" y="12662"/>
                  <a:pt x="20893" y="13258"/>
                  <a:pt x="20125" y="13258"/>
                </a:cubicBezTo>
                <a:cubicBezTo>
                  <a:pt x="20097" y="13258"/>
                  <a:pt x="20069" y="13257"/>
                  <a:pt x="20041" y="13256"/>
                </a:cubicBezTo>
                <a:cubicBezTo>
                  <a:pt x="19950" y="13250"/>
                  <a:pt x="19855" y="13248"/>
                  <a:pt x="19758" y="13248"/>
                </a:cubicBezTo>
                <a:cubicBezTo>
                  <a:pt x="17978" y="13248"/>
                  <a:pt x="15247" y="14083"/>
                  <a:pt x="13675" y="15654"/>
                </a:cubicBezTo>
                <a:cubicBezTo>
                  <a:pt x="11377" y="17952"/>
                  <a:pt x="11613" y="24475"/>
                  <a:pt x="11900" y="27762"/>
                </a:cubicBezTo>
                <a:cubicBezTo>
                  <a:pt x="11978" y="28661"/>
                  <a:pt x="11253" y="29389"/>
                  <a:pt x="10353" y="29389"/>
                </a:cubicBezTo>
                <a:cubicBezTo>
                  <a:pt x="10348" y="29389"/>
                  <a:pt x="10342" y="29389"/>
                  <a:pt x="10337" y="29389"/>
                </a:cubicBezTo>
                <a:cubicBezTo>
                  <a:pt x="10321" y="29389"/>
                  <a:pt x="10305" y="29389"/>
                  <a:pt x="10290" y="29389"/>
                </a:cubicBezTo>
                <a:cubicBezTo>
                  <a:pt x="7014" y="29389"/>
                  <a:pt x="5867" y="32831"/>
                  <a:pt x="5867" y="32831"/>
                </a:cubicBezTo>
                <a:cubicBezTo>
                  <a:pt x="0" y="46025"/>
                  <a:pt x="25796" y="59222"/>
                  <a:pt x="28975" y="60786"/>
                </a:cubicBezTo>
                <a:cubicBezTo>
                  <a:pt x="29180" y="60888"/>
                  <a:pt x="29407" y="60940"/>
                  <a:pt x="29640" y="60940"/>
                </a:cubicBezTo>
                <a:cubicBezTo>
                  <a:pt x="29870" y="60940"/>
                  <a:pt x="30099" y="60888"/>
                  <a:pt x="30305" y="60786"/>
                </a:cubicBezTo>
                <a:cubicBezTo>
                  <a:pt x="33480" y="59222"/>
                  <a:pt x="59276" y="46025"/>
                  <a:pt x="53412" y="32831"/>
                </a:cubicBezTo>
                <a:cubicBezTo>
                  <a:pt x="53412" y="32831"/>
                  <a:pt x="52264" y="29389"/>
                  <a:pt x="48986" y="29389"/>
                </a:cubicBezTo>
                <a:cubicBezTo>
                  <a:pt x="48972" y="29389"/>
                  <a:pt x="48957" y="29389"/>
                  <a:pt x="48943" y="29389"/>
                </a:cubicBezTo>
                <a:cubicBezTo>
                  <a:pt x="48937" y="29389"/>
                  <a:pt x="48932" y="29389"/>
                  <a:pt x="48926" y="29389"/>
                </a:cubicBezTo>
                <a:cubicBezTo>
                  <a:pt x="48027" y="29389"/>
                  <a:pt x="47301" y="28661"/>
                  <a:pt x="47379" y="27762"/>
                </a:cubicBezTo>
                <a:cubicBezTo>
                  <a:pt x="47664" y="24475"/>
                  <a:pt x="47903" y="17952"/>
                  <a:pt x="45604" y="15654"/>
                </a:cubicBezTo>
                <a:cubicBezTo>
                  <a:pt x="44033" y="14083"/>
                  <a:pt x="41301" y="13248"/>
                  <a:pt x="39519" y="13248"/>
                </a:cubicBezTo>
                <a:cubicBezTo>
                  <a:pt x="39422" y="13248"/>
                  <a:pt x="39327" y="13250"/>
                  <a:pt x="39235" y="13256"/>
                </a:cubicBezTo>
                <a:cubicBezTo>
                  <a:pt x="39207" y="13257"/>
                  <a:pt x="39179" y="13258"/>
                  <a:pt x="39152" y="13258"/>
                </a:cubicBezTo>
                <a:cubicBezTo>
                  <a:pt x="38387" y="13258"/>
                  <a:pt x="37745" y="12662"/>
                  <a:pt x="37672" y="11889"/>
                </a:cubicBezTo>
                <a:cubicBezTo>
                  <a:pt x="37327" y="8223"/>
                  <a:pt x="36036" y="1174"/>
                  <a:pt x="31179" y="173"/>
                </a:cubicBezTo>
                <a:cubicBezTo>
                  <a:pt x="30673" y="58"/>
                  <a:pt x="30156" y="1"/>
                  <a:pt x="2964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2"/>
          <p:cNvSpPr/>
          <p:nvPr/>
        </p:nvSpPr>
        <p:spPr>
          <a:xfrm>
            <a:off x="6240050" y="3921130"/>
            <a:ext cx="410248" cy="1367653"/>
          </a:xfrm>
          <a:custGeom>
            <a:avLst/>
            <a:gdLst/>
            <a:ahLst/>
            <a:cxnLst/>
            <a:rect l="l" t="t" r="r" b="b"/>
            <a:pathLst>
              <a:path w="17332" h="57780" extrusionOk="0">
                <a:moveTo>
                  <a:pt x="8670" y="1"/>
                </a:moveTo>
                <a:cubicBezTo>
                  <a:pt x="8241" y="1"/>
                  <a:pt x="7896" y="351"/>
                  <a:pt x="7908" y="781"/>
                </a:cubicBezTo>
                <a:lnTo>
                  <a:pt x="7908" y="23658"/>
                </a:lnTo>
                <a:lnTo>
                  <a:pt x="1449" y="15907"/>
                </a:lnTo>
                <a:cubicBezTo>
                  <a:pt x="1297" y="15722"/>
                  <a:pt x="1077" y="15626"/>
                  <a:pt x="855" y="15626"/>
                </a:cubicBezTo>
                <a:cubicBezTo>
                  <a:pt x="682" y="15626"/>
                  <a:pt x="509" y="15684"/>
                  <a:pt x="366" y="15802"/>
                </a:cubicBezTo>
                <a:cubicBezTo>
                  <a:pt x="39" y="16074"/>
                  <a:pt x="0" y="16561"/>
                  <a:pt x="275" y="16884"/>
                </a:cubicBezTo>
                <a:lnTo>
                  <a:pt x="7908" y="26041"/>
                </a:lnTo>
                <a:lnTo>
                  <a:pt x="7908" y="56999"/>
                </a:lnTo>
                <a:cubicBezTo>
                  <a:pt x="7896" y="57426"/>
                  <a:pt x="8241" y="57779"/>
                  <a:pt x="8670" y="57779"/>
                </a:cubicBezTo>
                <a:cubicBezTo>
                  <a:pt x="9097" y="57779"/>
                  <a:pt x="9441" y="57426"/>
                  <a:pt x="9432" y="56999"/>
                </a:cubicBezTo>
                <a:lnTo>
                  <a:pt x="9432" y="19440"/>
                </a:lnTo>
                <a:lnTo>
                  <a:pt x="17053" y="10651"/>
                </a:lnTo>
                <a:cubicBezTo>
                  <a:pt x="17331" y="10334"/>
                  <a:pt x="17295" y="9853"/>
                  <a:pt x="16978" y="9575"/>
                </a:cubicBezTo>
                <a:cubicBezTo>
                  <a:pt x="16833" y="9450"/>
                  <a:pt x="16655" y="9389"/>
                  <a:pt x="16477" y="9389"/>
                </a:cubicBezTo>
                <a:cubicBezTo>
                  <a:pt x="16264" y="9389"/>
                  <a:pt x="16051" y="9477"/>
                  <a:pt x="15901" y="9651"/>
                </a:cubicBezTo>
                <a:lnTo>
                  <a:pt x="9432" y="17111"/>
                </a:lnTo>
                <a:lnTo>
                  <a:pt x="9432" y="781"/>
                </a:lnTo>
                <a:cubicBezTo>
                  <a:pt x="9441" y="351"/>
                  <a:pt x="9097" y="1"/>
                  <a:pt x="86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2"/>
          <p:cNvSpPr/>
          <p:nvPr/>
        </p:nvSpPr>
        <p:spPr>
          <a:xfrm>
            <a:off x="5209084" y="4820708"/>
            <a:ext cx="524368" cy="387385"/>
          </a:xfrm>
          <a:custGeom>
            <a:avLst/>
            <a:gdLst/>
            <a:ahLst/>
            <a:cxnLst/>
            <a:rect l="l" t="t" r="r" b="b"/>
            <a:pathLst>
              <a:path w="19515" h="14417" extrusionOk="0">
                <a:moveTo>
                  <a:pt x="8420" y="1"/>
                </a:moveTo>
                <a:cubicBezTo>
                  <a:pt x="8024" y="1"/>
                  <a:pt x="7625" y="45"/>
                  <a:pt x="7231" y="137"/>
                </a:cubicBezTo>
                <a:cubicBezTo>
                  <a:pt x="5456" y="551"/>
                  <a:pt x="4022" y="1854"/>
                  <a:pt x="3442" y="3581"/>
                </a:cubicBezTo>
                <a:cubicBezTo>
                  <a:pt x="3321" y="3950"/>
                  <a:pt x="2985" y="4201"/>
                  <a:pt x="2598" y="4219"/>
                </a:cubicBezTo>
                <a:cubicBezTo>
                  <a:pt x="2453" y="4225"/>
                  <a:pt x="2308" y="4244"/>
                  <a:pt x="2162" y="4277"/>
                </a:cubicBezTo>
                <a:cubicBezTo>
                  <a:pt x="1037" y="4516"/>
                  <a:pt x="176" y="5480"/>
                  <a:pt x="70" y="6627"/>
                </a:cubicBezTo>
                <a:cubicBezTo>
                  <a:pt x="0" y="7331"/>
                  <a:pt x="215" y="8033"/>
                  <a:pt x="666" y="8577"/>
                </a:cubicBezTo>
                <a:cubicBezTo>
                  <a:pt x="929" y="8892"/>
                  <a:pt x="1022" y="9318"/>
                  <a:pt x="907" y="9711"/>
                </a:cubicBezTo>
                <a:cubicBezTo>
                  <a:pt x="690" y="10452"/>
                  <a:pt x="620" y="11229"/>
                  <a:pt x="705" y="11997"/>
                </a:cubicBezTo>
                <a:cubicBezTo>
                  <a:pt x="759" y="12511"/>
                  <a:pt x="886" y="13017"/>
                  <a:pt x="1077" y="13497"/>
                </a:cubicBezTo>
                <a:lnTo>
                  <a:pt x="18236" y="14417"/>
                </a:lnTo>
                <a:cubicBezTo>
                  <a:pt x="19445" y="12705"/>
                  <a:pt x="19515" y="10434"/>
                  <a:pt x="18408" y="8653"/>
                </a:cubicBezTo>
                <a:cubicBezTo>
                  <a:pt x="18127" y="8193"/>
                  <a:pt x="18036" y="7640"/>
                  <a:pt x="18163" y="7113"/>
                </a:cubicBezTo>
                <a:cubicBezTo>
                  <a:pt x="18284" y="6599"/>
                  <a:pt x="18308" y="6067"/>
                  <a:pt x="18236" y="5544"/>
                </a:cubicBezTo>
                <a:cubicBezTo>
                  <a:pt x="17964" y="3551"/>
                  <a:pt x="16291" y="1997"/>
                  <a:pt x="14286" y="1864"/>
                </a:cubicBezTo>
                <a:cubicBezTo>
                  <a:pt x="14187" y="1857"/>
                  <a:pt x="14087" y="1853"/>
                  <a:pt x="13988" y="1853"/>
                </a:cubicBezTo>
                <a:cubicBezTo>
                  <a:pt x="13740" y="1853"/>
                  <a:pt x="13493" y="1875"/>
                  <a:pt x="13249" y="1918"/>
                </a:cubicBezTo>
                <a:cubicBezTo>
                  <a:pt x="13181" y="1930"/>
                  <a:pt x="13112" y="1936"/>
                  <a:pt x="13045" y="1936"/>
                </a:cubicBezTo>
                <a:cubicBezTo>
                  <a:pt x="12713" y="1936"/>
                  <a:pt x="12392" y="1793"/>
                  <a:pt x="12151" y="1552"/>
                </a:cubicBezTo>
                <a:cubicBezTo>
                  <a:pt x="11154" y="548"/>
                  <a:pt x="9805" y="1"/>
                  <a:pt x="8420" y="1"/>
                </a:cubicBezTo>
                <a:close/>
              </a:path>
            </a:pathLst>
          </a:custGeom>
          <a:solidFill>
            <a:srgbClr val="74C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2"/>
          <p:cNvSpPr/>
          <p:nvPr/>
        </p:nvSpPr>
        <p:spPr>
          <a:xfrm>
            <a:off x="1058330" y="2330676"/>
            <a:ext cx="1339065" cy="2243750"/>
          </a:xfrm>
          <a:custGeom>
            <a:avLst/>
            <a:gdLst/>
            <a:ahLst/>
            <a:cxnLst/>
            <a:rect l="l" t="t" r="r" b="b"/>
            <a:pathLst>
              <a:path w="62727" h="105106" extrusionOk="0">
                <a:moveTo>
                  <a:pt x="31083" y="0"/>
                </a:moveTo>
                <a:cubicBezTo>
                  <a:pt x="30660" y="0"/>
                  <a:pt x="30078" y="77"/>
                  <a:pt x="29410" y="366"/>
                </a:cubicBezTo>
                <a:cubicBezTo>
                  <a:pt x="23250" y="2407"/>
                  <a:pt x="21611" y="16772"/>
                  <a:pt x="21172" y="24241"/>
                </a:cubicBezTo>
                <a:cubicBezTo>
                  <a:pt x="21082" y="25817"/>
                  <a:pt x="20271" y="27035"/>
                  <a:pt x="19296" y="27035"/>
                </a:cubicBezTo>
                <a:cubicBezTo>
                  <a:pt x="19260" y="27035"/>
                  <a:pt x="19224" y="27033"/>
                  <a:pt x="19188" y="27030"/>
                </a:cubicBezTo>
                <a:cubicBezTo>
                  <a:pt x="19071" y="27019"/>
                  <a:pt x="18950" y="27014"/>
                  <a:pt x="18825" y="27014"/>
                </a:cubicBezTo>
                <a:cubicBezTo>
                  <a:pt x="16566" y="27014"/>
                  <a:pt x="13102" y="28718"/>
                  <a:pt x="11108" y="31917"/>
                </a:cubicBezTo>
                <a:cubicBezTo>
                  <a:pt x="8196" y="36601"/>
                  <a:pt x="8495" y="49895"/>
                  <a:pt x="8858" y="56599"/>
                </a:cubicBezTo>
                <a:cubicBezTo>
                  <a:pt x="8957" y="58430"/>
                  <a:pt x="8037" y="59917"/>
                  <a:pt x="6895" y="59917"/>
                </a:cubicBezTo>
                <a:cubicBezTo>
                  <a:pt x="6888" y="59917"/>
                  <a:pt x="6881" y="59917"/>
                  <a:pt x="6874" y="59917"/>
                </a:cubicBezTo>
                <a:cubicBezTo>
                  <a:pt x="6854" y="59917"/>
                  <a:pt x="6835" y="59916"/>
                  <a:pt x="6815" y="59916"/>
                </a:cubicBezTo>
                <a:cubicBezTo>
                  <a:pt x="2657" y="59916"/>
                  <a:pt x="1204" y="66933"/>
                  <a:pt x="1204" y="66933"/>
                </a:cubicBezTo>
                <a:cubicBezTo>
                  <a:pt x="170" y="70668"/>
                  <a:pt x="0" y="74469"/>
                  <a:pt x="472" y="78249"/>
                </a:cubicBezTo>
                <a:cubicBezTo>
                  <a:pt x="2716" y="96150"/>
                  <a:pt x="17018" y="105106"/>
                  <a:pt x="31329" y="105106"/>
                </a:cubicBezTo>
                <a:cubicBezTo>
                  <a:pt x="45614" y="105106"/>
                  <a:pt x="59909" y="96183"/>
                  <a:pt x="62231" y="78325"/>
                </a:cubicBezTo>
                <a:cubicBezTo>
                  <a:pt x="62727" y="74520"/>
                  <a:pt x="62566" y="70692"/>
                  <a:pt x="61526" y="66933"/>
                </a:cubicBezTo>
                <a:cubicBezTo>
                  <a:pt x="61526" y="66933"/>
                  <a:pt x="60070" y="59916"/>
                  <a:pt x="55912" y="59916"/>
                </a:cubicBezTo>
                <a:cubicBezTo>
                  <a:pt x="55892" y="59916"/>
                  <a:pt x="55872" y="59917"/>
                  <a:pt x="55853" y="59917"/>
                </a:cubicBezTo>
                <a:cubicBezTo>
                  <a:pt x="55846" y="59917"/>
                  <a:pt x="55839" y="59917"/>
                  <a:pt x="55832" y="59917"/>
                </a:cubicBezTo>
                <a:cubicBezTo>
                  <a:pt x="54689" y="59917"/>
                  <a:pt x="53770" y="58430"/>
                  <a:pt x="53869" y="56599"/>
                </a:cubicBezTo>
                <a:cubicBezTo>
                  <a:pt x="54232" y="49895"/>
                  <a:pt x="54534" y="36601"/>
                  <a:pt x="51619" y="31917"/>
                </a:cubicBezTo>
                <a:cubicBezTo>
                  <a:pt x="49627" y="28718"/>
                  <a:pt x="46161" y="27014"/>
                  <a:pt x="43904" y="27014"/>
                </a:cubicBezTo>
                <a:cubicBezTo>
                  <a:pt x="43780" y="27014"/>
                  <a:pt x="43659" y="27019"/>
                  <a:pt x="43542" y="27030"/>
                </a:cubicBezTo>
                <a:cubicBezTo>
                  <a:pt x="43505" y="27033"/>
                  <a:pt x="43470" y="27035"/>
                  <a:pt x="43434" y="27035"/>
                </a:cubicBezTo>
                <a:cubicBezTo>
                  <a:pt x="42459" y="27035"/>
                  <a:pt x="41648" y="25817"/>
                  <a:pt x="41555" y="24241"/>
                </a:cubicBezTo>
                <a:cubicBezTo>
                  <a:pt x="41119" y="16772"/>
                  <a:pt x="39480" y="2407"/>
                  <a:pt x="33317" y="366"/>
                </a:cubicBezTo>
                <a:cubicBezTo>
                  <a:pt x="32649" y="77"/>
                  <a:pt x="32066" y="0"/>
                  <a:pt x="31644" y="0"/>
                </a:cubicBezTo>
                <a:cubicBezTo>
                  <a:pt x="31540" y="0"/>
                  <a:pt x="31447" y="5"/>
                  <a:pt x="31363" y="12"/>
                </a:cubicBezTo>
                <a:cubicBezTo>
                  <a:pt x="31280" y="5"/>
                  <a:pt x="31186" y="0"/>
                  <a:pt x="3108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2"/>
          <p:cNvSpPr/>
          <p:nvPr/>
        </p:nvSpPr>
        <p:spPr>
          <a:xfrm>
            <a:off x="1484864" y="3039133"/>
            <a:ext cx="475943" cy="2300727"/>
          </a:xfrm>
          <a:custGeom>
            <a:avLst/>
            <a:gdLst/>
            <a:ahLst/>
            <a:cxnLst/>
            <a:rect l="l" t="t" r="r" b="b"/>
            <a:pathLst>
              <a:path w="22295" h="107775" extrusionOk="0">
                <a:moveTo>
                  <a:pt x="11420" y="1"/>
                </a:moveTo>
                <a:cubicBezTo>
                  <a:pt x="10633" y="1"/>
                  <a:pt x="9998" y="639"/>
                  <a:pt x="9998" y="1425"/>
                </a:cubicBezTo>
                <a:lnTo>
                  <a:pt x="9998" y="44649"/>
                </a:lnTo>
                <a:lnTo>
                  <a:pt x="1966" y="35011"/>
                </a:lnTo>
                <a:cubicBezTo>
                  <a:pt x="1760" y="34764"/>
                  <a:pt x="1464" y="34636"/>
                  <a:pt x="1167" y="34636"/>
                </a:cubicBezTo>
                <a:cubicBezTo>
                  <a:pt x="933" y="34636"/>
                  <a:pt x="697" y="34715"/>
                  <a:pt x="503" y="34878"/>
                </a:cubicBezTo>
                <a:cubicBezTo>
                  <a:pt x="61" y="35244"/>
                  <a:pt x="1" y="35900"/>
                  <a:pt x="370" y="36342"/>
                </a:cubicBezTo>
                <a:lnTo>
                  <a:pt x="9998" y="47894"/>
                </a:lnTo>
                <a:lnTo>
                  <a:pt x="9998" y="106350"/>
                </a:lnTo>
                <a:cubicBezTo>
                  <a:pt x="9998" y="107136"/>
                  <a:pt x="10633" y="107774"/>
                  <a:pt x="11420" y="107774"/>
                </a:cubicBezTo>
                <a:cubicBezTo>
                  <a:pt x="12206" y="107774"/>
                  <a:pt x="12844" y="107136"/>
                  <a:pt x="12844" y="106350"/>
                </a:cubicBezTo>
                <a:lnTo>
                  <a:pt x="12844" y="34905"/>
                </a:lnTo>
                <a:lnTo>
                  <a:pt x="21944" y="24414"/>
                </a:lnTo>
                <a:cubicBezTo>
                  <a:pt x="22294" y="23997"/>
                  <a:pt x="22246" y="23377"/>
                  <a:pt x="21835" y="23020"/>
                </a:cubicBezTo>
                <a:cubicBezTo>
                  <a:pt x="21646" y="22857"/>
                  <a:pt x="21414" y="22776"/>
                  <a:pt x="21183" y="22776"/>
                </a:cubicBezTo>
                <a:cubicBezTo>
                  <a:pt x="20909" y="22776"/>
                  <a:pt x="20637" y="22889"/>
                  <a:pt x="20441" y="23108"/>
                </a:cubicBezTo>
                <a:lnTo>
                  <a:pt x="20441" y="23111"/>
                </a:lnTo>
                <a:lnTo>
                  <a:pt x="12844" y="31866"/>
                </a:lnTo>
                <a:lnTo>
                  <a:pt x="12844" y="19413"/>
                </a:lnTo>
                <a:lnTo>
                  <a:pt x="21944" y="8922"/>
                </a:lnTo>
                <a:cubicBezTo>
                  <a:pt x="22294" y="8505"/>
                  <a:pt x="22246" y="7885"/>
                  <a:pt x="21835" y="7528"/>
                </a:cubicBezTo>
                <a:cubicBezTo>
                  <a:pt x="21646" y="7364"/>
                  <a:pt x="21414" y="7284"/>
                  <a:pt x="21183" y="7284"/>
                </a:cubicBezTo>
                <a:cubicBezTo>
                  <a:pt x="20909" y="7284"/>
                  <a:pt x="20637" y="7396"/>
                  <a:pt x="20441" y="7615"/>
                </a:cubicBezTo>
                <a:lnTo>
                  <a:pt x="12844" y="16373"/>
                </a:lnTo>
                <a:lnTo>
                  <a:pt x="12844" y="1425"/>
                </a:lnTo>
                <a:cubicBezTo>
                  <a:pt x="12844" y="639"/>
                  <a:pt x="12206" y="1"/>
                  <a:pt x="1142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2"/>
          <p:cNvSpPr/>
          <p:nvPr/>
        </p:nvSpPr>
        <p:spPr>
          <a:xfrm>
            <a:off x="-7" y="2864687"/>
            <a:ext cx="1851853" cy="1904112"/>
          </a:xfrm>
          <a:custGeom>
            <a:avLst/>
            <a:gdLst/>
            <a:ahLst/>
            <a:cxnLst/>
            <a:rect l="l" t="t" r="r" b="b"/>
            <a:pathLst>
              <a:path w="86748" h="89196" extrusionOk="0">
                <a:moveTo>
                  <a:pt x="43054" y="1"/>
                </a:moveTo>
                <a:cubicBezTo>
                  <a:pt x="42402" y="1"/>
                  <a:pt x="41751" y="88"/>
                  <a:pt x="41123" y="262"/>
                </a:cubicBezTo>
                <a:cubicBezTo>
                  <a:pt x="34016" y="1728"/>
                  <a:pt x="32123" y="12041"/>
                  <a:pt x="31621" y="17405"/>
                </a:cubicBezTo>
                <a:cubicBezTo>
                  <a:pt x="31513" y="18538"/>
                  <a:pt x="30574" y="19411"/>
                  <a:pt x="29452" y="19411"/>
                </a:cubicBezTo>
                <a:cubicBezTo>
                  <a:pt x="29411" y="19411"/>
                  <a:pt x="29370" y="19410"/>
                  <a:pt x="29329" y="19407"/>
                </a:cubicBezTo>
                <a:cubicBezTo>
                  <a:pt x="29192" y="19400"/>
                  <a:pt x="29051" y="19396"/>
                  <a:pt x="28905" y="19396"/>
                </a:cubicBezTo>
                <a:cubicBezTo>
                  <a:pt x="26301" y="19396"/>
                  <a:pt x="22308" y="20621"/>
                  <a:pt x="20011" y="22918"/>
                </a:cubicBezTo>
                <a:cubicBezTo>
                  <a:pt x="16648" y="26278"/>
                  <a:pt x="16996" y="35825"/>
                  <a:pt x="17414" y="40637"/>
                </a:cubicBezTo>
                <a:cubicBezTo>
                  <a:pt x="17531" y="41954"/>
                  <a:pt x="16467" y="43020"/>
                  <a:pt x="15150" y="43020"/>
                </a:cubicBezTo>
                <a:cubicBezTo>
                  <a:pt x="15142" y="43020"/>
                  <a:pt x="15135" y="43020"/>
                  <a:pt x="15127" y="43020"/>
                </a:cubicBezTo>
                <a:cubicBezTo>
                  <a:pt x="15104" y="43020"/>
                  <a:pt x="15081" y="43019"/>
                  <a:pt x="15059" y="43019"/>
                </a:cubicBezTo>
                <a:cubicBezTo>
                  <a:pt x="10264" y="43019"/>
                  <a:pt x="8583" y="48058"/>
                  <a:pt x="8583" y="48058"/>
                </a:cubicBezTo>
                <a:cubicBezTo>
                  <a:pt x="1" y="67367"/>
                  <a:pt x="37751" y="86679"/>
                  <a:pt x="42399" y="88968"/>
                </a:cubicBezTo>
                <a:cubicBezTo>
                  <a:pt x="42704" y="89116"/>
                  <a:pt x="43037" y="89195"/>
                  <a:pt x="43376" y="89195"/>
                </a:cubicBezTo>
                <a:cubicBezTo>
                  <a:pt x="43714" y="89195"/>
                  <a:pt x="44047" y="89116"/>
                  <a:pt x="44349" y="88968"/>
                </a:cubicBezTo>
                <a:cubicBezTo>
                  <a:pt x="48998" y="86679"/>
                  <a:pt x="86748" y="67367"/>
                  <a:pt x="78165" y="48058"/>
                </a:cubicBezTo>
                <a:cubicBezTo>
                  <a:pt x="78165" y="48058"/>
                  <a:pt x="76488" y="43019"/>
                  <a:pt x="71693" y="43019"/>
                </a:cubicBezTo>
                <a:cubicBezTo>
                  <a:pt x="71670" y="43019"/>
                  <a:pt x="71647" y="43020"/>
                  <a:pt x="71624" y="43020"/>
                </a:cubicBezTo>
                <a:cubicBezTo>
                  <a:pt x="71617" y="43020"/>
                  <a:pt x="71609" y="43020"/>
                  <a:pt x="71602" y="43020"/>
                </a:cubicBezTo>
                <a:cubicBezTo>
                  <a:pt x="70282" y="43020"/>
                  <a:pt x="69224" y="41954"/>
                  <a:pt x="69335" y="40637"/>
                </a:cubicBezTo>
                <a:cubicBezTo>
                  <a:pt x="69755" y="35825"/>
                  <a:pt x="70103" y="26278"/>
                  <a:pt x="66740" y="22918"/>
                </a:cubicBezTo>
                <a:cubicBezTo>
                  <a:pt x="64443" y="20621"/>
                  <a:pt x="60448" y="19396"/>
                  <a:pt x="57843" y="19396"/>
                </a:cubicBezTo>
                <a:cubicBezTo>
                  <a:pt x="57697" y="19396"/>
                  <a:pt x="57556" y="19400"/>
                  <a:pt x="57420" y="19407"/>
                </a:cubicBezTo>
                <a:cubicBezTo>
                  <a:pt x="57379" y="19410"/>
                  <a:pt x="57338" y="19411"/>
                  <a:pt x="57297" y="19411"/>
                </a:cubicBezTo>
                <a:cubicBezTo>
                  <a:pt x="56174" y="19411"/>
                  <a:pt x="55236" y="18535"/>
                  <a:pt x="55130" y="17405"/>
                </a:cubicBezTo>
                <a:cubicBezTo>
                  <a:pt x="54625" y="12041"/>
                  <a:pt x="52735" y="1728"/>
                  <a:pt x="45629" y="262"/>
                </a:cubicBezTo>
                <a:cubicBezTo>
                  <a:pt x="44997" y="88"/>
                  <a:pt x="44348" y="1"/>
                  <a:pt x="43697" y="1"/>
                </a:cubicBezTo>
                <a:cubicBezTo>
                  <a:pt x="43590" y="1"/>
                  <a:pt x="43483" y="3"/>
                  <a:pt x="43376" y="8"/>
                </a:cubicBezTo>
                <a:cubicBezTo>
                  <a:pt x="43269" y="3"/>
                  <a:pt x="43162" y="1"/>
                  <a:pt x="430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2"/>
          <p:cNvSpPr/>
          <p:nvPr/>
        </p:nvSpPr>
        <p:spPr>
          <a:xfrm>
            <a:off x="668763" y="3518238"/>
            <a:ext cx="541266" cy="1804013"/>
          </a:xfrm>
          <a:custGeom>
            <a:avLst/>
            <a:gdLst/>
            <a:ahLst/>
            <a:cxnLst/>
            <a:rect l="l" t="t" r="r" b="b"/>
            <a:pathLst>
              <a:path w="25355" h="84507" extrusionOk="0">
                <a:moveTo>
                  <a:pt x="12681" y="1"/>
                </a:moveTo>
                <a:cubicBezTo>
                  <a:pt x="12064" y="1"/>
                  <a:pt x="11565" y="500"/>
                  <a:pt x="11565" y="1117"/>
                </a:cubicBezTo>
                <a:lnTo>
                  <a:pt x="11565" y="34600"/>
                </a:lnTo>
                <a:lnTo>
                  <a:pt x="2111" y="23256"/>
                </a:lnTo>
                <a:cubicBezTo>
                  <a:pt x="1890" y="22990"/>
                  <a:pt x="1571" y="22854"/>
                  <a:pt x="1251" y="22854"/>
                </a:cubicBezTo>
                <a:cubicBezTo>
                  <a:pt x="999" y="22854"/>
                  <a:pt x="746" y="22938"/>
                  <a:pt x="539" y="23111"/>
                </a:cubicBezTo>
                <a:cubicBezTo>
                  <a:pt x="64" y="23507"/>
                  <a:pt x="1" y="24212"/>
                  <a:pt x="397" y="24687"/>
                </a:cubicBezTo>
                <a:lnTo>
                  <a:pt x="11565" y="38087"/>
                </a:lnTo>
                <a:lnTo>
                  <a:pt x="11565" y="83391"/>
                </a:lnTo>
                <a:cubicBezTo>
                  <a:pt x="11565" y="84008"/>
                  <a:pt x="12064" y="84507"/>
                  <a:pt x="12681" y="84507"/>
                </a:cubicBezTo>
                <a:cubicBezTo>
                  <a:pt x="13295" y="84507"/>
                  <a:pt x="13797" y="84008"/>
                  <a:pt x="13797" y="83391"/>
                </a:cubicBezTo>
                <a:lnTo>
                  <a:pt x="13797" y="28419"/>
                </a:lnTo>
                <a:lnTo>
                  <a:pt x="24950" y="15560"/>
                </a:lnTo>
                <a:cubicBezTo>
                  <a:pt x="25355" y="15094"/>
                  <a:pt x="25303" y="14390"/>
                  <a:pt x="24838" y="13984"/>
                </a:cubicBezTo>
                <a:cubicBezTo>
                  <a:pt x="24627" y="13801"/>
                  <a:pt x="24367" y="13711"/>
                  <a:pt x="24109" y="13711"/>
                </a:cubicBezTo>
                <a:cubicBezTo>
                  <a:pt x="23796" y="13711"/>
                  <a:pt x="23485" y="13843"/>
                  <a:pt x="23265" y="14099"/>
                </a:cubicBezTo>
                <a:lnTo>
                  <a:pt x="13797" y="25013"/>
                </a:lnTo>
                <a:lnTo>
                  <a:pt x="13797" y="1117"/>
                </a:lnTo>
                <a:cubicBezTo>
                  <a:pt x="13797" y="500"/>
                  <a:pt x="13298" y="1"/>
                  <a:pt x="1268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2"/>
          <p:cNvSpPr txBox="1">
            <a:spLocks noGrp="1"/>
          </p:cNvSpPr>
          <p:nvPr>
            <p:ph type="subTitle" idx="1"/>
          </p:nvPr>
        </p:nvSpPr>
        <p:spPr>
          <a:xfrm>
            <a:off x="1719928" y="1829566"/>
            <a:ext cx="6298422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/>
              <a:t>Predict house prices in King County, and the factors that affect King County’s house prices.</a:t>
            </a:r>
            <a:endParaRPr sz="2000"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288603-3868-5ACA-6262-0C17275B5B07}"/>
              </a:ext>
            </a:extLst>
          </p:cNvPr>
          <p:cNvSpPr txBox="1"/>
          <p:nvPr/>
        </p:nvSpPr>
        <p:spPr>
          <a:xfrm>
            <a:off x="174631" y="283030"/>
            <a:ext cx="4528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980A42-87A4-3611-A56C-C4AA2F8DE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8542" y="1917960"/>
            <a:ext cx="3092700" cy="540600"/>
          </a:xfrm>
        </p:spPr>
        <p:txBody>
          <a:bodyPr/>
          <a:lstStyle/>
          <a:p>
            <a:r>
              <a:rPr lang="en-US" dirty="0"/>
              <a:t>Data Exploratory</a:t>
            </a:r>
          </a:p>
        </p:txBody>
      </p:sp>
    </p:spTree>
    <p:extLst>
      <p:ext uri="{BB962C8B-B14F-4D97-AF65-F5344CB8AC3E}">
        <p14:creationId xmlns:p14="http://schemas.microsoft.com/office/powerpoint/2010/main" val="1572891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7C0CBF9-673E-0A7B-2EEF-74555129C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626" y="541882"/>
            <a:ext cx="4717500" cy="631800"/>
          </a:xfrm>
        </p:spPr>
        <p:txBody>
          <a:bodyPr/>
          <a:lstStyle/>
          <a:p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understanding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441C84-E8DF-BDD0-A91F-F8414823C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69" r="43041" b="9768"/>
          <a:stretch/>
        </p:blipFill>
        <p:spPr>
          <a:xfrm>
            <a:off x="2016863" y="978195"/>
            <a:ext cx="4394569" cy="342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3"/>
          <p:cNvSpPr txBox="1">
            <a:spLocks noGrp="1"/>
          </p:cNvSpPr>
          <p:nvPr>
            <p:ph type="ctrTitle"/>
          </p:nvPr>
        </p:nvSpPr>
        <p:spPr>
          <a:xfrm>
            <a:off x="790975" y="714684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 Medium"/>
                <a:ea typeface="Montserrat Medium"/>
                <a:cs typeface="Montserrat Medium"/>
                <a:sym typeface="Montserrat Medium"/>
              </a:rPr>
              <a:t>SUMMARY</a:t>
            </a:r>
            <a:endParaRPr b="1"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461B1-C3F9-7C2B-1C6D-7020C2410C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20002" r="47383" b="5943"/>
          <a:stretch/>
        </p:blipFill>
        <p:spPr>
          <a:xfrm>
            <a:off x="4393240" y="1119161"/>
            <a:ext cx="4059644" cy="38090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3"/>
          <p:cNvSpPr txBox="1">
            <a:spLocks noGrp="1"/>
          </p:cNvSpPr>
          <p:nvPr>
            <p:ph type="ctrTitle"/>
          </p:nvPr>
        </p:nvSpPr>
        <p:spPr>
          <a:xfrm>
            <a:off x="790975" y="714684"/>
            <a:ext cx="5012400" cy="3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PLOT DENSITY OF THE PRICE</a:t>
            </a:r>
            <a:endParaRPr dirty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F0C050-BAB2-ADB8-FA65-E3107D13E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645" y="1328629"/>
            <a:ext cx="4345312" cy="36602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9A0D20-6EAA-9523-8E43-460F4F34649A}"/>
              </a:ext>
            </a:extLst>
          </p:cNvPr>
          <p:cNvSpPr txBox="1"/>
          <p:nvPr/>
        </p:nvSpPr>
        <p:spPr>
          <a:xfrm>
            <a:off x="834656" y="2280684"/>
            <a:ext cx="2323214" cy="1392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We can see that the prices for most houses lie between 75.000 and 1.5 million dollars. There are few extreme values of up to 7.7 million dollars.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B09ADE-0673-191A-3332-1AB70918859B}"/>
              </a:ext>
            </a:extLst>
          </p:cNvPr>
          <p:cNvSpPr txBox="1"/>
          <p:nvPr/>
        </p:nvSpPr>
        <p:spPr>
          <a:xfrm>
            <a:off x="143540" y="1089837"/>
            <a:ext cx="5518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ggplot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house.data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(x = price)) 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geom_density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08491512"/>
      </p:ext>
    </p:extLst>
  </p:cSld>
  <p:clrMapOvr>
    <a:masterClrMapping/>
  </p:clrMapOvr>
</p:sld>
</file>

<file path=ppt/theme/theme1.xml><?xml version="1.0" encoding="utf-8"?>
<a:theme xmlns:a="http://schemas.openxmlformats.org/drawingml/2006/main" name="Real Estate Marketing Plan ">
  <a:themeElements>
    <a:clrScheme name="Simple Light">
      <a:dk1>
        <a:srgbClr val="000000"/>
      </a:dk1>
      <a:lt1>
        <a:srgbClr val="FFFFFF"/>
      </a:lt1>
      <a:dk2>
        <a:srgbClr val="D39C2D"/>
      </a:dk2>
      <a:lt2>
        <a:srgbClr val="F9BF3E"/>
      </a:lt2>
      <a:accent1>
        <a:srgbClr val="FFCB64"/>
      </a:accent1>
      <a:accent2>
        <a:srgbClr val="FCD977"/>
      </a:accent2>
      <a:accent3>
        <a:srgbClr val="FFE48D"/>
      </a:accent3>
      <a:accent4>
        <a:srgbClr val="74C1B9"/>
      </a:accent4>
      <a:accent5>
        <a:srgbClr val="9AD7D2"/>
      </a:accent5>
      <a:accent6>
        <a:srgbClr val="E2A33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1036</Words>
  <Application>Microsoft Office PowerPoint</Application>
  <PresentationFormat>On-screen Show (16:9)</PresentationFormat>
  <Paragraphs>94</Paragraphs>
  <Slides>30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4" baseType="lpstr">
      <vt:lpstr>Montserrat Light</vt:lpstr>
      <vt:lpstr>Montserrat Medium</vt:lpstr>
      <vt:lpstr>Fira Sans Extra Condensed Medium</vt:lpstr>
      <vt:lpstr>Squada One</vt:lpstr>
      <vt:lpstr>Montserrat ExtraBold</vt:lpstr>
      <vt:lpstr>EB Garamond</vt:lpstr>
      <vt:lpstr>Montserrat Black</vt:lpstr>
      <vt:lpstr>Arial</vt:lpstr>
      <vt:lpstr>Times New Roman</vt:lpstr>
      <vt:lpstr>Helvetica Neue</vt:lpstr>
      <vt:lpstr>Barlow Light</vt:lpstr>
      <vt:lpstr>charter</vt:lpstr>
      <vt:lpstr>-apple-system</vt:lpstr>
      <vt:lpstr>Real Estate Marketing Plan </vt:lpstr>
      <vt:lpstr>STATISTIC ANALYSIS OF BIG DATA</vt:lpstr>
      <vt:lpstr>TABLE OF CONTENTS</vt:lpstr>
      <vt:lpstr> House Price Prediction in King County</vt:lpstr>
      <vt:lpstr>DATA SOURCE</vt:lpstr>
      <vt:lpstr>PowerPoint Presentation</vt:lpstr>
      <vt:lpstr>Data Exploratory</vt:lpstr>
      <vt:lpstr>PowerPoint Presentation</vt:lpstr>
      <vt:lpstr>SUMMARY</vt:lpstr>
      <vt:lpstr>PLOT DENSITY OF THE PRICE</vt:lpstr>
      <vt:lpstr>PowerPoint Presentation</vt:lpstr>
      <vt:lpstr>LOCATION</vt:lpstr>
      <vt:lpstr>REGRESSION</vt:lpstr>
      <vt:lpstr>PowerPoint Presentation</vt:lpstr>
      <vt:lpstr>House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</vt:lpstr>
      <vt:lpstr>PowerPoint Presentation</vt:lpstr>
      <vt:lpstr>PowerPoint Presentation</vt:lpstr>
      <vt:lpstr>Modeling</vt:lpstr>
      <vt:lpstr>Predictive Model</vt:lpstr>
      <vt:lpstr>PowerPoint Presentation</vt:lpstr>
      <vt:lpstr>PowerPoint Presentation</vt:lpstr>
      <vt:lpstr>CONCLUSION</vt:lpstr>
      <vt:lpstr>Decision Tree</vt:lpstr>
      <vt:lpstr>RESOURCES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MARKETING PLAN</dc:title>
  <cp:lastModifiedBy>phantrang.3009@gmail.com</cp:lastModifiedBy>
  <cp:revision>8</cp:revision>
  <dcterms:modified xsi:type="dcterms:W3CDTF">2022-05-30T06:55:02Z</dcterms:modified>
</cp:coreProperties>
</file>